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4"/>
  </p:notesMasterIdLst>
  <p:sldIdLst>
    <p:sldId id="256" r:id="rId2"/>
    <p:sldId id="258" r:id="rId3"/>
    <p:sldId id="259" r:id="rId4"/>
    <p:sldId id="302" r:id="rId5"/>
    <p:sldId id="303" r:id="rId6"/>
    <p:sldId id="304" r:id="rId7"/>
    <p:sldId id="305" r:id="rId8"/>
    <p:sldId id="306" r:id="rId9"/>
    <p:sldId id="307" r:id="rId10"/>
    <p:sldId id="309" r:id="rId11"/>
    <p:sldId id="310" r:id="rId12"/>
    <p:sldId id="260" r:id="rId13"/>
  </p:sldIdLst>
  <p:sldSz cx="9144000" cy="5143500" type="screen16x9"/>
  <p:notesSz cx="6858000" cy="9144000"/>
  <p:embeddedFontLst>
    <p:embeddedFont>
      <p:font typeface="Consolas" panose="020B0609020204030204" pitchFamily="49" charset="0"/>
      <p:regular r:id="rId15"/>
      <p:bold r:id="rId16"/>
      <p:italic r:id="rId17"/>
      <p:boldItalic r:id="rId18"/>
    </p:embeddedFont>
    <p:embeddedFont>
      <p:font typeface="Montserrat" pitchFamily="2" charset="0"/>
      <p:regular r:id="rId19"/>
      <p:bold r:id="rId20"/>
      <p:italic r:id="rId21"/>
      <p:boldItalic r:id="rId22"/>
    </p:embeddedFont>
    <p:embeddedFont>
      <p:font typeface="Montserrat Black" pitchFamily="2" charset="0"/>
      <p:bold r:id="rId23"/>
      <p:boldItalic r:id="rId24"/>
    </p:embeddedFont>
    <p:embeddedFont>
      <p:font typeface="Montserrat Medium" pitchFamily="2" charset="0"/>
      <p:regular r:id="rId25"/>
      <p:bold r:id="rId26"/>
      <p:italic r:id="rId27"/>
      <p:boldItalic r:id="rId28"/>
    </p:embeddedFont>
    <p:embeddedFont>
      <p:font typeface="Roboto"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97842CD-1607-47EC-B2FF-0B9ACD9CA67E}">
  <a:tblStyle styleId="{E97842CD-1607-47EC-B2FF-0B9ACD9CA67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741" autoAdjust="0"/>
  </p:normalViewPr>
  <p:slideViewPr>
    <p:cSldViewPr snapToGrid="0">
      <p:cViewPr>
        <p:scale>
          <a:sx n="120" d="100"/>
          <a:sy n="120" d="100"/>
        </p:scale>
        <p:origin x="1266"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heme" Target="theme/theme1.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gif>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a:t>Lời đầu tiên em xin được gửi lời chào và lời chúc sức khỏe tới toàn thể quý thầy cô cùng các bạn sinh viên đang có mặt tại buổi bảo vệ khóa luận tốt nghiệp ngày hôm nay. </a:t>
            </a:r>
          </a:p>
          <a:p>
            <a:pPr marL="0" lvl="0" indent="0" algn="l" rtl="0">
              <a:spcBef>
                <a:spcPts val="0"/>
              </a:spcBef>
              <a:spcAft>
                <a:spcPts val="0"/>
              </a:spcAft>
              <a:buNone/>
            </a:pPr>
            <a:r>
              <a:rPr lang="vi-VN"/>
              <a:t>Em tên là NQM sinh viên lớp KTPM 3 khóa 15, sau đây e xin phép được trình bày phần thuyết trình khóa luận tốt nghiệp. </a:t>
            </a:r>
          </a:p>
          <a:p>
            <a:pPr marL="0" lvl="0" indent="0" algn="l" rtl="0">
              <a:spcBef>
                <a:spcPts val="0"/>
              </a:spcBef>
              <a:spcAft>
                <a:spcPts val="0"/>
              </a:spcAft>
              <a:buNone/>
            </a:pPr>
            <a:r>
              <a:rPr lang="vi-VN" b="0">
                <a:solidFill>
                  <a:srgbClr val="F6F6F4"/>
                </a:solidFill>
                <a:effectLst/>
                <a:highlight>
                  <a:srgbClr val="282A36"/>
                </a:highlight>
                <a:latin typeface="Consolas" panose="020B0609020204030204" pitchFamily="49" charset="0"/>
              </a:rPr>
              <a:t>D</a:t>
            </a:r>
            <a:r>
              <a:rPr lang="en-US" b="0">
                <a:solidFill>
                  <a:srgbClr val="F6F6F4"/>
                </a:solidFill>
                <a:effectLst/>
                <a:highlight>
                  <a:srgbClr val="282A36"/>
                </a:highlight>
                <a:latin typeface="Consolas" panose="020B0609020204030204" pitchFamily="49" charset="0"/>
              </a:rPr>
              <a:t>ưới sự hướng dẫn</a:t>
            </a:r>
            <a:r>
              <a:rPr lang="vi-VN" b="0">
                <a:solidFill>
                  <a:srgbClr val="F6F6F4"/>
                </a:solidFill>
                <a:effectLst/>
                <a:highlight>
                  <a:srgbClr val="282A36"/>
                </a:highlight>
                <a:latin typeface="Consolas" panose="020B0609020204030204" pitchFamily="49" charset="0"/>
              </a:rPr>
              <a:t> nhiệt tình của tiến sĩ Phạm Văn Hà, em đã hoàn thành khóa luận tốt nghiệp </a:t>
            </a:r>
            <a:r>
              <a:rPr lang="en-US" b="0">
                <a:solidFill>
                  <a:srgbClr val="F6F6F4"/>
                </a:solidFill>
                <a:effectLst/>
                <a:highlight>
                  <a:srgbClr val="282A36"/>
                </a:highlight>
                <a:latin typeface="Consolas" panose="020B0609020204030204" pitchFamily="49" charset="0"/>
              </a:rPr>
              <a:t>đầy đủ và đúng hạn.</a:t>
            </a:r>
            <a:r>
              <a:rPr lang="vi-VN" b="0">
                <a:solidFill>
                  <a:srgbClr val="F6F6F4"/>
                </a:solidFill>
                <a:effectLst/>
                <a:highlight>
                  <a:srgbClr val="282A36"/>
                </a:highlight>
                <a:latin typeface="Consolas" panose="020B0609020204030204" pitchFamily="49" charset="0"/>
              </a:rPr>
              <a:t> </a:t>
            </a:r>
            <a:endParaRPr lang="vi-VN"/>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a:t>Đề tài khóa luận của em là  </a:t>
            </a:r>
            <a:r>
              <a:rPr lang="en-US" b="0">
                <a:solidFill>
                  <a:srgbClr val="F6F6F4"/>
                </a:solidFill>
                <a:effectLst/>
                <a:highlight>
                  <a:srgbClr val="282A36"/>
                </a:highlight>
                <a:latin typeface="Consolas" panose="020B0609020204030204" pitchFamily="49" charset="0"/>
              </a:rPr>
              <a:t>XÂY DỰNG WEBSITE GIỚI THIỆU VÀ ĐẶT TOUR DU LỊCH VỚI VUE.JS VÀ FIREBASE</a:t>
            </a:r>
            <a:r>
              <a:rPr lang="vi-VN" b="0">
                <a:solidFill>
                  <a:srgbClr val="F6F6F4"/>
                </a:solidFill>
                <a:effectLst/>
                <a:highlight>
                  <a:srgbClr val="282A36"/>
                </a:highlight>
                <a:latin typeface="Consolas" panose="020B0609020204030204" pitchFamily="49" charset="0"/>
              </a:rPr>
              <a:t>.</a:t>
            </a:r>
            <a:endParaRPr lang="vi-V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41134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26913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578fe0731a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578fe0731a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578fe0731a_1_2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578fe0731a_1_2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Trong những năm gần đây, ngành du lịch đã chứng kiến sự tăng trưởng vượt bậc, trở thành một trong những ngành kinh tế mũi nhọn với sự góp mặt của hàng loạt doanh nghiệp lớn nhỏ.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Song song với xu hướng phát triển đó, công nghệ thông tin đã và đang thay đổi cách thức hoạt động của ngành này, từ việc tìm kiếm thông tin đến đặt dịch vụ du lịch trực tuyến.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a:effectLst/>
                <a:latin typeface="Times New Roman" panose="02020603050405020304" pitchFamily="18" charset="0"/>
                <a:ea typeface="Aptos" panose="020B0004020202020204" pitchFamily="34" charset="0"/>
                <a:cs typeface="Times New Roman" panose="02020603050405020304" pitchFamily="18" charset="0"/>
              </a:rPr>
              <a:t>Để bắt kịp với những thay đổi này, việc phát triển một website giới thiệu và đặt tour du lịch trở nên cần thiết và có giá trị thiết thực.</a:t>
            </a:r>
          </a:p>
          <a:p>
            <a:pPr marL="0" lvl="0" indent="0" algn="l" rtl="0">
              <a:spcBef>
                <a:spcPts val="0"/>
              </a:spcBef>
              <a:spcAft>
                <a:spcPts val="0"/>
              </a:spcAft>
              <a:buNone/>
            </a:pPr>
            <a:endParaRPr/>
          </a:p>
        </p:txBody>
      </p:sp>
    </p:spTree>
    <p:extLst>
      <p:ext uri="{BB962C8B-B14F-4D97-AF65-F5344CB8AC3E}">
        <p14:creationId xmlns:p14="http://schemas.microsoft.com/office/powerpoint/2010/main" val="840206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6346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46583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9ad6f44bb_0_5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9ad6f44bb_0_5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7482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355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18ee7e5f6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18ee7e5f6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9748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a:off x="4736150" y="4101575"/>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0000" y="540000"/>
            <a:ext cx="5505600" cy="2370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2910300"/>
            <a:ext cx="5505600" cy="461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Montserrat Medium"/>
              <a:buNone/>
              <a:defRPr sz="18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800"/>
              <a:buNone/>
              <a:defRPr sz="1800">
                <a:solidFill>
                  <a:schemeClr val="dk1"/>
                </a:solidFill>
              </a:defRPr>
            </a:lvl2pPr>
            <a:lvl3pPr lvl="2" algn="ctr" rtl="0">
              <a:lnSpc>
                <a:spcPct val="100000"/>
              </a:lnSpc>
              <a:spcBef>
                <a:spcPts val="0"/>
              </a:spcBef>
              <a:spcAft>
                <a:spcPts val="0"/>
              </a:spcAft>
              <a:buClr>
                <a:schemeClr val="dk1"/>
              </a:buClr>
              <a:buSzPts val="1800"/>
              <a:buNone/>
              <a:defRPr sz="1800">
                <a:solidFill>
                  <a:schemeClr val="dk1"/>
                </a:solidFill>
              </a:defRPr>
            </a:lvl3pPr>
            <a:lvl4pPr lvl="3" algn="ctr" rtl="0">
              <a:lnSpc>
                <a:spcPct val="100000"/>
              </a:lnSpc>
              <a:spcBef>
                <a:spcPts val="0"/>
              </a:spcBef>
              <a:spcAft>
                <a:spcPts val="0"/>
              </a:spcAft>
              <a:buClr>
                <a:schemeClr val="dk1"/>
              </a:buClr>
              <a:buSzPts val="1800"/>
              <a:buNone/>
              <a:defRPr sz="1800">
                <a:solidFill>
                  <a:schemeClr val="dk1"/>
                </a:solidFill>
              </a:defRPr>
            </a:lvl4pPr>
            <a:lvl5pPr lvl="4" algn="ctr" rtl="0">
              <a:lnSpc>
                <a:spcPct val="100000"/>
              </a:lnSpc>
              <a:spcBef>
                <a:spcPts val="0"/>
              </a:spcBef>
              <a:spcAft>
                <a:spcPts val="0"/>
              </a:spcAft>
              <a:buClr>
                <a:schemeClr val="dk1"/>
              </a:buClr>
              <a:buSzPts val="1800"/>
              <a:buNone/>
              <a:defRPr sz="1800">
                <a:solidFill>
                  <a:schemeClr val="dk1"/>
                </a:solidFill>
              </a:defRPr>
            </a:lvl5pPr>
            <a:lvl6pPr lvl="5" algn="ctr" rtl="0">
              <a:lnSpc>
                <a:spcPct val="100000"/>
              </a:lnSpc>
              <a:spcBef>
                <a:spcPts val="0"/>
              </a:spcBef>
              <a:spcAft>
                <a:spcPts val="0"/>
              </a:spcAft>
              <a:buClr>
                <a:schemeClr val="dk1"/>
              </a:buClr>
              <a:buSzPts val="1800"/>
              <a:buNone/>
              <a:defRPr sz="1800">
                <a:solidFill>
                  <a:schemeClr val="dk1"/>
                </a:solidFill>
              </a:defRPr>
            </a:lvl6pPr>
            <a:lvl7pPr lvl="6" algn="ctr" rtl="0">
              <a:lnSpc>
                <a:spcPct val="100000"/>
              </a:lnSpc>
              <a:spcBef>
                <a:spcPts val="0"/>
              </a:spcBef>
              <a:spcAft>
                <a:spcPts val="0"/>
              </a:spcAft>
              <a:buClr>
                <a:schemeClr val="dk1"/>
              </a:buClr>
              <a:buSzPts val="1800"/>
              <a:buNone/>
              <a:defRPr sz="1800">
                <a:solidFill>
                  <a:schemeClr val="dk1"/>
                </a:solidFill>
              </a:defRPr>
            </a:lvl7pPr>
            <a:lvl8pPr lvl="7" algn="ctr" rtl="0">
              <a:lnSpc>
                <a:spcPct val="100000"/>
              </a:lnSpc>
              <a:spcBef>
                <a:spcPts val="0"/>
              </a:spcBef>
              <a:spcAft>
                <a:spcPts val="0"/>
              </a:spcAft>
              <a:buClr>
                <a:schemeClr val="dk1"/>
              </a:buClr>
              <a:buSzPts val="1800"/>
              <a:buNone/>
              <a:defRPr sz="1800">
                <a:solidFill>
                  <a:schemeClr val="dk1"/>
                </a:solidFill>
              </a:defRPr>
            </a:lvl8pPr>
            <a:lvl9pPr lvl="8" algn="ctr" rtl="0">
              <a:lnSpc>
                <a:spcPct val="100000"/>
              </a:lnSpc>
              <a:spcBef>
                <a:spcPts val="0"/>
              </a:spcBef>
              <a:spcAft>
                <a:spcPts val="0"/>
              </a:spcAft>
              <a:buClr>
                <a:schemeClr val="dk1"/>
              </a:buClr>
              <a:buSzPts val="1800"/>
              <a:buNone/>
              <a:defRPr sz="1800">
                <a:solidFill>
                  <a:schemeClr val="dk1"/>
                </a:solidFill>
              </a:defRPr>
            </a:lvl9pPr>
          </a:lstStyle>
          <a:p>
            <a:endParaRPr/>
          </a:p>
        </p:txBody>
      </p:sp>
      <p:sp>
        <p:nvSpPr>
          <p:cNvPr id="12" name="Google Shape;12;p2"/>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flipH="1">
            <a:off x="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3203994" y="2040256"/>
            <a:ext cx="5220000" cy="1600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5183994" y="1071331"/>
            <a:ext cx="1260000" cy="89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4600" b="1">
                <a:solidFill>
                  <a:schemeClr val="accent5"/>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3203994" y="3641069"/>
            <a:ext cx="5220000" cy="4311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23" name="Google Shape;23;p3"/>
          <p:cNvSpPr/>
          <p:nvPr/>
        </p:nvSpPr>
        <p:spPr>
          <a:xfrm flipH="1">
            <a:off x="5612800" y="4638975"/>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81900" y="4702625"/>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6711000" y="2091980"/>
            <a:ext cx="2433003" cy="3047115"/>
          </a:xfrm>
          <a:custGeom>
            <a:avLst/>
            <a:gdLst/>
            <a:ahLst/>
            <a:cxnLst/>
            <a:rect l="l" t="t" r="r" b="b"/>
            <a:pathLst>
              <a:path w="37986" h="47574" extrusionOk="0">
                <a:moveTo>
                  <a:pt x="37985" y="1"/>
                </a:moveTo>
                <a:cubicBezTo>
                  <a:pt x="37985" y="1"/>
                  <a:pt x="25293" y="1820"/>
                  <a:pt x="24740" y="10614"/>
                </a:cubicBezTo>
                <a:cubicBezTo>
                  <a:pt x="24185" y="19410"/>
                  <a:pt x="26773" y="21995"/>
                  <a:pt x="21599" y="26430"/>
                </a:cubicBezTo>
                <a:cubicBezTo>
                  <a:pt x="16426" y="30865"/>
                  <a:pt x="0" y="33330"/>
                  <a:pt x="4250" y="47574"/>
                </a:cubicBezTo>
                <a:lnTo>
                  <a:pt x="37986" y="47574"/>
                </a:lnTo>
                <a:lnTo>
                  <a:pt x="379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txBox="1">
            <a:spLocks noGrp="1"/>
          </p:cNvSpPr>
          <p:nvPr>
            <p:ph type="subTitle" idx="1"/>
          </p:nvPr>
        </p:nvSpPr>
        <p:spPr>
          <a:xfrm>
            <a:off x="720000" y="2271600"/>
            <a:ext cx="4644000" cy="14160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Montserrat Medium"/>
              <a:buNone/>
              <a:defRPr sz="16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64" name="Google Shape;64;p9"/>
          <p:cNvSpPr txBox="1">
            <a:spLocks noGrp="1"/>
          </p:cNvSpPr>
          <p:nvPr>
            <p:ph type="title"/>
          </p:nvPr>
        </p:nvSpPr>
        <p:spPr>
          <a:xfrm>
            <a:off x="720000" y="1455900"/>
            <a:ext cx="4644000" cy="81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41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5" name="Google Shape;65;p9"/>
          <p:cNvSpPr/>
          <p:nvPr/>
        </p:nvSpPr>
        <p:spPr>
          <a:xfrm flipH="1">
            <a:off x="4736150" y="0"/>
            <a:ext cx="4407850" cy="1041925"/>
          </a:xfrm>
          <a:custGeom>
            <a:avLst/>
            <a:gdLst/>
            <a:ahLst/>
            <a:cxnLst/>
            <a:rect l="l" t="t" r="r" b="b"/>
            <a:pathLst>
              <a:path w="176314" h="41677" extrusionOk="0">
                <a:moveTo>
                  <a:pt x="1" y="0"/>
                </a:moveTo>
                <a:lnTo>
                  <a:pt x="1" y="26973"/>
                </a:lnTo>
                <a:cubicBezTo>
                  <a:pt x="1" y="26973"/>
                  <a:pt x="7504" y="41676"/>
                  <a:pt x="29031" y="41676"/>
                </a:cubicBezTo>
                <a:cubicBezTo>
                  <a:pt x="34143" y="41676"/>
                  <a:pt x="40047" y="40847"/>
                  <a:pt x="46829" y="38794"/>
                </a:cubicBezTo>
                <a:cubicBezTo>
                  <a:pt x="77849" y="29407"/>
                  <a:pt x="87280" y="14815"/>
                  <a:pt x="111927" y="14815"/>
                </a:cubicBezTo>
                <a:cubicBezTo>
                  <a:pt x="115359" y="14815"/>
                  <a:pt x="119085" y="15098"/>
                  <a:pt x="123205" y="15717"/>
                </a:cubicBezTo>
                <a:cubicBezTo>
                  <a:pt x="126869" y="16267"/>
                  <a:pt x="130363" y="16513"/>
                  <a:pt x="133681" y="16513"/>
                </a:cubicBezTo>
                <a:cubicBezTo>
                  <a:pt x="160908" y="16513"/>
                  <a:pt x="176314" y="0"/>
                  <a:pt x="176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9"/>
          <p:cNvSpPr/>
          <p:nvPr/>
        </p:nvSpPr>
        <p:spPr>
          <a:xfrm flipH="1">
            <a:off x="5445825" y="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9"/>
          <p:cNvSpPr/>
          <p:nvPr/>
        </p:nvSpPr>
        <p:spPr>
          <a:xfrm rot="5400000">
            <a:off x="1350050" y="2703450"/>
            <a:ext cx="1099950" cy="3800075"/>
          </a:xfrm>
          <a:custGeom>
            <a:avLst/>
            <a:gdLst/>
            <a:ahLst/>
            <a:cxnLst/>
            <a:rect l="l" t="t" r="r" b="b"/>
            <a:pathLst>
              <a:path w="43998" h="152003" extrusionOk="0">
                <a:moveTo>
                  <a:pt x="43615" y="0"/>
                </a:moveTo>
                <a:cubicBezTo>
                  <a:pt x="43615" y="0"/>
                  <a:pt x="16366" y="17346"/>
                  <a:pt x="22729" y="41629"/>
                </a:cubicBezTo>
                <a:cubicBezTo>
                  <a:pt x="29096" y="65911"/>
                  <a:pt x="43997" y="70379"/>
                  <a:pt x="22000" y="100808"/>
                </a:cubicBezTo>
                <a:cubicBezTo>
                  <a:pt x="1" y="131235"/>
                  <a:pt x="43615" y="152002"/>
                  <a:pt x="43615" y="152002"/>
                </a:cubicBezTo>
                <a:lnTo>
                  <a:pt x="436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9"/>
          <p:cNvSpPr/>
          <p:nvPr/>
        </p:nvSpPr>
        <p:spPr>
          <a:xfrm rot="5400000">
            <a:off x="1282425" y="3051700"/>
            <a:ext cx="819325" cy="3384200"/>
          </a:xfrm>
          <a:custGeom>
            <a:avLst/>
            <a:gdLst/>
            <a:ahLst/>
            <a:cxnLst/>
            <a:rect l="l" t="t" r="r" b="b"/>
            <a:pathLst>
              <a:path w="32773" h="135368" extrusionOk="0">
                <a:moveTo>
                  <a:pt x="32773" y="0"/>
                </a:moveTo>
                <a:lnTo>
                  <a:pt x="32773" y="0"/>
                </a:lnTo>
                <a:cubicBezTo>
                  <a:pt x="32772" y="1"/>
                  <a:pt x="12156" y="14749"/>
                  <a:pt x="16884" y="36501"/>
                </a:cubicBezTo>
                <a:cubicBezTo>
                  <a:pt x="21613" y="58253"/>
                  <a:pt x="32684" y="62255"/>
                  <a:pt x="16343" y="89509"/>
                </a:cubicBezTo>
                <a:cubicBezTo>
                  <a:pt x="1" y="116766"/>
                  <a:pt x="32401" y="135367"/>
                  <a:pt x="32401" y="135367"/>
                </a:cubicBezTo>
                <a:lnTo>
                  <a:pt x="327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rot="5400000">
            <a:off x="-1385450" y="1641238"/>
            <a:ext cx="3275400" cy="504525"/>
          </a:xfrm>
          <a:custGeom>
            <a:avLst/>
            <a:gdLst/>
            <a:ahLst/>
            <a:cxnLst/>
            <a:rect l="l" t="t" r="r" b="b"/>
            <a:pathLst>
              <a:path w="131016" h="20181" extrusionOk="0">
                <a:moveTo>
                  <a:pt x="25838" y="1"/>
                </a:moveTo>
                <a:cubicBezTo>
                  <a:pt x="6842" y="1"/>
                  <a:pt x="0" y="20178"/>
                  <a:pt x="0" y="20178"/>
                </a:cubicBezTo>
                <a:lnTo>
                  <a:pt x="0" y="20181"/>
                </a:lnTo>
                <a:lnTo>
                  <a:pt x="131016" y="20181"/>
                </a:lnTo>
                <a:cubicBezTo>
                  <a:pt x="131016" y="20181"/>
                  <a:pt x="122212" y="8215"/>
                  <a:pt x="108815" y="8215"/>
                </a:cubicBezTo>
                <a:cubicBezTo>
                  <a:pt x="105950" y="8215"/>
                  <a:pt x="102875" y="8763"/>
                  <a:pt x="99631" y="10091"/>
                </a:cubicBezTo>
                <a:cubicBezTo>
                  <a:pt x="93778" y="12488"/>
                  <a:pt x="87492" y="14982"/>
                  <a:pt x="78789" y="14982"/>
                </a:cubicBezTo>
                <a:cubicBezTo>
                  <a:pt x="69901" y="14982"/>
                  <a:pt x="58491" y="12380"/>
                  <a:pt x="42447" y="4415"/>
                </a:cubicBezTo>
                <a:cubicBezTo>
                  <a:pt x="36095" y="1262"/>
                  <a:pt x="30587" y="1"/>
                  <a:pt x="25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rot="5400000">
            <a:off x="-1210600" y="1210638"/>
            <a:ext cx="2862100" cy="440825"/>
          </a:xfrm>
          <a:custGeom>
            <a:avLst/>
            <a:gdLst/>
            <a:ahLst/>
            <a:cxnLst/>
            <a:rect l="l" t="t" r="r" b="b"/>
            <a:pathLst>
              <a:path w="114484" h="17633" extrusionOk="0">
                <a:moveTo>
                  <a:pt x="22578" y="1"/>
                </a:moveTo>
                <a:cubicBezTo>
                  <a:pt x="5980" y="1"/>
                  <a:pt x="1" y="17632"/>
                  <a:pt x="1" y="17632"/>
                </a:cubicBezTo>
                <a:lnTo>
                  <a:pt x="114484" y="17632"/>
                </a:lnTo>
                <a:cubicBezTo>
                  <a:pt x="114484" y="17632"/>
                  <a:pt x="106791" y="7178"/>
                  <a:pt x="95085" y="7178"/>
                </a:cubicBezTo>
                <a:cubicBezTo>
                  <a:pt x="92581" y="7178"/>
                  <a:pt x="89894" y="7656"/>
                  <a:pt x="87059" y="8817"/>
                </a:cubicBezTo>
                <a:cubicBezTo>
                  <a:pt x="81944" y="10911"/>
                  <a:pt x="76451" y="13091"/>
                  <a:pt x="68846" y="13091"/>
                </a:cubicBezTo>
                <a:cubicBezTo>
                  <a:pt x="61079" y="13091"/>
                  <a:pt x="51110" y="10817"/>
                  <a:pt x="37090" y="3858"/>
                </a:cubicBezTo>
                <a:cubicBezTo>
                  <a:pt x="31541" y="1103"/>
                  <a:pt x="26727" y="1"/>
                  <a:pt x="225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_11_1_1">
    <p:spTree>
      <p:nvGrpSpPr>
        <p:cNvPr id="1" name="Shape 88"/>
        <p:cNvGrpSpPr/>
        <p:nvPr/>
      </p:nvGrpSpPr>
      <p:grpSpPr>
        <a:xfrm>
          <a:off x="0" y="0"/>
          <a:ext cx="0" cy="0"/>
          <a:chOff x="0" y="0"/>
          <a:chExt cx="0" cy="0"/>
        </a:xfrm>
      </p:grpSpPr>
      <p:sp>
        <p:nvSpPr>
          <p:cNvPr id="89" name="Google Shape;89;p13"/>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txBox="1">
            <a:spLocks noGrp="1"/>
          </p:cNvSpPr>
          <p:nvPr>
            <p:ph type="title"/>
          </p:nvPr>
        </p:nvSpPr>
        <p:spPr>
          <a:xfrm>
            <a:off x="1529700" y="11722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3"/>
          <p:cNvSpPr txBox="1">
            <a:spLocks noGrp="1"/>
          </p:cNvSpPr>
          <p:nvPr>
            <p:ph type="title" idx="2" hasCustomPrompt="1"/>
          </p:nvPr>
        </p:nvSpPr>
        <p:spPr>
          <a:xfrm>
            <a:off x="720000" y="11722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3" name="Google Shape;93;p13"/>
          <p:cNvSpPr txBox="1">
            <a:spLocks noGrp="1"/>
          </p:cNvSpPr>
          <p:nvPr>
            <p:ph type="subTitle" idx="1"/>
          </p:nvPr>
        </p:nvSpPr>
        <p:spPr>
          <a:xfrm>
            <a:off x="1529700" y="15739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4" name="Google Shape;94;p13"/>
          <p:cNvSpPr txBox="1">
            <a:spLocks noGrp="1"/>
          </p:cNvSpPr>
          <p:nvPr>
            <p:ph type="title" idx="3"/>
          </p:nvPr>
        </p:nvSpPr>
        <p:spPr>
          <a:xfrm>
            <a:off x="2328900" y="20231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5" name="Google Shape;95;p13"/>
          <p:cNvSpPr txBox="1">
            <a:spLocks noGrp="1"/>
          </p:cNvSpPr>
          <p:nvPr>
            <p:ph type="title" idx="4" hasCustomPrompt="1"/>
          </p:nvPr>
        </p:nvSpPr>
        <p:spPr>
          <a:xfrm>
            <a:off x="1519200" y="20231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6" name="Google Shape;96;p13"/>
          <p:cNvSpPr txBox="1">
            <a:spLocks noGrp="1"/>
          </p:cNvSpPr>
          <p:nvPr>
            <p:ph type="subTitle" idx="5"/>
          </p:nvPr>
        </p:nvSpPr>
        <p:spPr>
          <a:xfrm>
            <a:off x="2328900" y="24248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97" name="Google Shape;97;p13"/>
          <p:cNvSpPr txBox="1">
            <a:spLocks noGrp="1"/>
          </p:cNvSpPr>
          <p:nvPr>
            <p:ph type="title" idx="6"/>
          </p:nvPr>
        </p:nvSpPr>
        <p:spPr>
          <a:xfrm>
            <a:off x="3124500" y="287575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 name="Google Shape;98;p13"/>
          <p:cNvSpPr txBox="1">
            <a:spLocks noGrp="1"/>
          </p:cNvSpPr>
          <p:nvPr>
            <p:ph type="title" idx="7" hasCustomPrompt="1"/>
          </p:nvPr>
        </p:nvSpPr>
        <p:spPr>
          <a:xfrm>
            <a:off x="2314800" y="287575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99" name="Google Shape;99;p13"/>
          <p:cNvSpPr txBox="1">
            <a:spLocks noGrp="1"/>
          </p:cNvSpPr>
          <p:nvPr>
            <p:ph type="subTitle" idx="8"/>
          </p:nvPr>
        </p:nvSpPr>
        <p:spPr>
          <a:xfrm>
            <a:off x="3124500" y="327745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00" name="Google Shape;100;p13"/>
          <p:cNvSpPr txBox="1">
            <a:spLocks noGrp="1"/>
          </p:cNvSpPr>
          <p:nvPr>
            <p:ph type="title" idx="9"/>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1" name="Google Shape;101;p13"/>
          <p:cNvSpPr txBox="1">
            <a:spLocks noGrp="1"/>
          </p:cNvSpPr>
          <p:nvPr>
            <p:ph type="title" idx="13"/>
          </p:nvPr>
        </p:nvSpPr>
        <p:spPr>
          <a:xfrm>
            <a:off x="3923700" y="3725400"/>
            <a:ext cx="45000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2" name="Google Shape;102;p13"/>
          <p:cNvSpPr txBox="1">
            <a:spLocks noGrp="1"/>
          </p:cNvSpPr>
          <p:nvPr>
            <p:ph type="title" idx="14" hasCustomPrompt="1"/>
          </p:nvPr>
        </p:nvSpPr>
        <p:spPr>
          <a:xfrm>
            <a:off x="3114000" y="3725400"/>
            <a:ext cx="809700" cy="554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b="1">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3" name="Google Shape;103;p13"/>
          <p:cNvSpPr txBox="1">
            <a:spLocks noGrp="1"/>
          </p:cNvSpPr>
          <p:nvPr>
            <p:ph type="subTitle" idx="15"/>
          </p:nvPr>
        </p:nvSpPr>
        <p:spPr>
          <a:xfrm>
            <a:off x="3923700" y="4127100"/>
            <a:ext cx="4500000" cy="400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six columns">
  <p:cSld name="CUSTOM_5_1">
    <p:spTree>
      <p:nvGrpSpPr>
        <p:cNvPr id="1" name="Shape 188"/>
        <p:cNvGrpSpPr/>
        <p:nvPr/>
      </p:nvGrpSpPr>
      <p:grpSpPr>
        <a:xfrm>
          <a:off x="0" y="0"/>
          <a:ext cx="0" cy="0"/>
          <a:chOff x="0" y="0"/>
          <a:chExt cx="0" cy="0"/>
        </a:xfrm>
      </p:grpSpPr>
      <p:sp>
        <p:nvSpPr>
          <p:cNvPr id="189" name="Google Shape;189;p26"/>
          <p:cNvSpPr/>
          <p:nvPr/>
        </p:nvSpPr>
        <p:spPr>
          <a:xfrm rot="10800000">
            <a:off x="5445825"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0"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txBox="1">
            <a:spLocks noGrp="1"/>
          </p:cNvSpPr>
          <p:nvPr>
            <p:ph type="title"/>
          </p:nvPr>
        </p:nvSpPr>
        <p:spPr>
          <a:xfrm>
            <a:off x="1984200" y="127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2" name="Google Shape;192;p26"/>
          <p:cNvSpPr txBox="1">
            <a:spLocks noGrp="1"/>
          </p:cNvSpPr>
          <p:nvPr>
            <p:ph type="subTitle" idx="1"/>
          </p:nvPr>
        </p:nvSpPr>
        <p:spPr>
          <a:xfrm>
            <a:off x="1984200" y="175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3" name="Google Shape;193;p26"/>
          <p:cNvSpPr txBox="1">
            <a:spLocks noGrp="1"/>
          </p:cNvSpPr>
          <p:nvPr>
            <p:ph type="title" idx="2"/>
          </p:nvPr>
        </p:nvSpPr>
        <p:spPr>
          <a:xfrm>
            <a:off x="5494200" y="127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4" name="Google Shape;194;p26"/>
          <p:cNvSpPr txBox="1">
            <a:spLocks noGrp="1"/>
          </p:cNvSpPr>
          <p:nvPr>
            <p:ph type="subTitle" idx="3"/>
          </p:nvPr>
        </p:nvSpPr>
        <p:spPr>
          <a:xfrm>
            <a:off x="5494200" y="175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5" name="Google Shape;195;p26"/>
          <p:cNvSpPr txBox="1">
            <a:spLocks noGrp="1"/>
          </p:cNvSpPr>
          <p:nvPr>
            <p:ph type="title" idx="4"/>
          </p:nvPr>
        </p:nvSpPr>
        <p:spPr>
          <a:xfrm>
            <a:off x="1984200" y="244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6" name="Google Shape;196;p26"/>
          <p:cNvSpPr txBox="1">
            <a:spLocks noGrp="1"/>
          </p:cNvSpPr>
          <p:nvPr>
            <p:ph type="subTitle" idx="5"/>
          </p:nvPr>
        </p:nvSpPr>
        <p:spPr>
          <a:xfrm>
            <a:off x="19842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7" name="Google Shape;197;p26"/>
          <p:cNvSpPr txBox="1">
            <a:spLocks noGrp="1"/>
          </p:cNvSpPr>
          <p:nvPr>
            <p:ph type="title" idx="6"/>
          </p:nvPr>
        </p:nvSpPr>
        <p:spPr>
          <a:xfrm>
            <a:off x="19842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98" name="Google Shape;198;p26"/>
          <p:cNvSpPr txBox="1">
            <a:spLocks noGrp="1"/>
          </p:cNvSpPr>
          <p:nvPr>
            <p:ph type="subTitle" idx="7"/>
          </p:nvPr>
        </p:nvSpPr>
        <p:spPr>
          <a:xfrm>
            <a:off x="1984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199" name="Google Shape;199;p26"/>
          <p:cNvSpPr txBox="1">
            <a:spLocks noGrp="1"/>
          </p:cNvSpPr>
          <p:nvPr>
            <p:ph type="title" idx="8"/>
          </p:nvPr>
        </p:nvSpPr>
        <p:spPr>
          <a:xfrm>
            <a:off x="5494200" y="24486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0" name="Google Shape;200;p26"/>
          <p:cNvSpPr txBox="1">
            <a:spLocks noGrp="1"/>
          </p:cNvSpPr>
          <p:nvPr>
            <p:ph type="subTitle" idx="9"/>
          </p:nvPr>
        </p:nvSpPr>
        <p:spPr>
          <a:xfrm>
            <a:off x="5494200" y="29265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01" name="Google Shape;201;p26"/>
          <p:cNvSpPr txBox="1">
            <a:spLocks noGrp="1"/>
          </p:cNvSpPr>
          <p:nvPr>
            <p:ph type="title" idx="13"/>
          </p:nvPr>
        </p:nvSpPr>
        <p:spPr>
          <a:xfrm>
            <a:off x="5494200" y="3618900"/>
            <a:ext cx="2246400" cy="554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02" name="Google Shape;202;p26"/>
          <p:cNvSpPr txBox="1">
            <a:spLocks noGrp="1"/>
          </p:cNvSpPr>
          <p:nvPr>
            <p:ph type="subTitle" idx="14"/>
          </p:nvPr>
        </p:nvSpPr>
        <p:spPr>
          <a:xfrm>
            <a:off x="5494200" y="4096800"/>
            <a:ext cx="2246400" cy="504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Montserrat Medium"/>
              <a:buNone/>
              <a:defRPr sz="1400">
                <a:solidFill>
                  <a:schemeClr val="dk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2pPr>
            <a:lvl3pPr lvl="2"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3pPr>
            <a:lvl4pPr lvl="3"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4pPr>
            <a:lvl5pPr lvl="4"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5pPr>
            <a:lvl6pPr lvl="5"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6pPr>
            <a:lvl7pPr lvl="6"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7pPr>
            <a:lvl8pPr lvl="7"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8pPr>
            <a:lvl9pPr lvl="8" algn="ctr" rtl="0">
              <a:lnSpc>
                <a:spcPct val="100000"/>
              </a:lnSpc>
              <a:spcBef>
                <a:spcPts val="0"/>
              </a:spcBef>
              <a:spcAft>
                <a:spcPts val="0"/>
              </a:spcAft>
              <a:buClr>
                <a:schemeClr val="dk1"/>
              </a:buClr>
              <a:buSzPts val="1400"/>
              <a:buFont typeface="Montserrat Medium"/>
              <a:buNone/>
              <a:defRPr>
                <a:solidFill>
                  <a:schemeClr val="dk1"/>
                </a:solidFill>
                <a:latin typeface="Montserrat Medium"/>
                <a:ea typeface="Montserrat Medium"/>
                <a:cs typeface="Montserrat Medium"/>
                <a:sym typeface="Montserrat Medium"/>
              </a:defRPr>
            </a:lvl9pPr>
          </a:lstStyle>
          <a:p>
            <a:endParaRPr/>
          </a:p>
        </p:txBody>
      </p:sp>
      <p:sp>
        <p:nvSpPr>
          <p:cNvPr id="203" name="Google Shape;203;p26"/>
          <p:cNvSpPr txBox="1">
            <a:spLocks noGrp="1"/>
          </p:cNvSpPr>
          <p:nvPr>
            <p:ph type="title" idx="15"/>
          </p:nvPr>
        </p:nvSpPr>
        <p:spPr>
          <a:xfrm>
            <a:off x="720000" y="540000"/>
            <a:ext cx="7704000" cy="67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230"/>
        <p:cNvGrpSpPr/>
        <p:nvPr/>
      </p:nvGrpSpPr>
      <p:grpSpPr>
        <a:xfrm>
          <a:off x="0" y="0"/>
          <a:ext cx="0" cy="0"/>
          <a:chOff x="0" y="0"/>
          <a:chExt cx="0" cy="0"/>
        </a:xfrm>
      </p:grpSpPr>
      <p:sp>
        <p:nvSpPr>
          <p:cNvPr id="231" name="Google Shape;231;p29"/>
          <p:cNvSpPr/>
          <p:nvPr/>
        </p:nvSpPr>
        <p:spPr>
          <a:xfrm rot="10800000" flipH="1">
            <a:off x="9"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flipH="1">
            <a:off x="5445834"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233"/>
        <p:cNvGrpSpPr/>
        <p:nvPr/>
      </p:nvGrpSpPr>
      <p:grpSpPr>
        <a:xfrm>
          <a:off x="0" y="0"/>
          <a:ext cx="0" cy="0"/>
          <a:chOff x="0" y="0"/>
          <a:chExt cx="0" cy="0"/>
        </a:xfrm>
      </p:grpSpPr>
      <p:sp>
        <p:nvSpPr>
          <p:cNvPr id="234" name="Google Shape;234;p30"/>
          <p:cNvSpPr/>
          <p:nvPr/>
        </p:nvSpPr>
        <p:spPr>
          <a:xfrm rot="10800000">
            <a:off x="5445834" y="4088013"/>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9" y="6150"/>
            <a:ext cx="3698175" cy="1055475"/>
          </a:xfrm>
          <a:custGeom>
            <a:avLst/>
            <a:gdLst/>
            <a:ahLst/>
            <a:cxnLst/>
            <a:rect l="l" t="t" r="r" b="b"/>
            <a:pathLst>
              <a:path w="147927" h="42219" extrusionOk="0">
                <a:moveTo>
                  <a:pt x="1" y="0"/>
                </a:moveTo>
                <a:lnTo>
                  <a:pt x="1" y="27326"/>
                </a:lnTo>
                <a:cubicBezTo>
                  <a:pt x="1" y="27326"/>
                  <a:pt x="6296" y="42219"/>
                  <a:pt x="24357" y="42219"/>
                </a:cubicBezTo>
                <a:cubicBezTo>
                  <a:pt x="28646" y="42219"/>
                  <a:pt x="33599" y="41379"/>
                  <a:pt x="39290" y="39299"/>
                </a:cubicBezTo>
                <a:cubicBezTo>
                  <a:pt x="65317" y="29790"/>
                  <a:pt x="73228" y="15009"/>
                  <a:pt x="93908" y="15009"/>
                </a:cubicBezTo>
                <a:cubicBezTo>
                  <a:pt x="96787" y="15009"/>
                  <a:pt x="99913" y="15295"/>
                  <a:pt x="103370" y="15922"/>
                </a:cubicBezTo>
                <a:cubicBezTo>
                  <a:pt x="106443" y="16479"/>
                  <a:pt x="109374" y="16728"/>
                  <a:pt x="112158" y="16728"/>
                </a:cubicBezTo>
                <a:cubicBezTo>
                  <a:pt x="135001" y="16728"/>
                  <a:pt x="147927" y="0"/>
                  <a:pt x="1479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76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Montserrat Black"/>
              <a:buNone/>
              <a:defRPr sz="3500">
                <a:solidFill>
                  <a:schemeClr val="lt1"/>
                </a:solidFill>
                <a:latin typeface="Montserrat Black"/>
                <a:ea typeface="Montserrat Black"/>
                <a:cs typeface="Montserrat Black"/>
                <a:sym typeface="Montserrat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216800"/>
            <a:ext cx="7704000" cy="33867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1pPr>
            <a:lvl2pPr marL="914400" lvl="1"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2pPr>
            <a:lvl3pPr marL="1371600" lvl="2"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3pPr>
            <a:lvl4pPr marL="1828800" lvl="3"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4pPr>
            <a:lvl5pPr marL="2286000" lvl="4"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5pPr>
            <a:lvl6pPr marL="2743200" lvl="5"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6pPr>
            <a:lvl7pPr marL="3200400" lvl="6"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7pPr>
            <a:lvl8pPr marL="3657600" lvl="7" indent="-317500" rtl="0">
              <a:lnSpc>
                <a:spcPct val="115000"/>
              </a:lnSpc>
              <a:spcBef>
                <a:spcPts val="1600"/>
              </a:spcBef>
              <a:spcAft>
                <a:spcPts val="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8pPr>
            <a:lvl9pPr marL="4114800" lvl="8" indent="-317500" rtl="0">
              <a:lnSpc>
                <a:spcPct val="115000"/>
              </a:lnSpc>
              <a:spcBef>
                <a:spcPts val="1600"/>
              </a:spcBef>
              <a:spcAft>
                <a:spcPts val="1600"/>
              </a:spcAft>
              <a:buClr>
                <a:schemeClr val="dk1"/>
              </a:buClr>
              <a:buSzPts val="1400"/>
              <a:buFont typeface="Montserrat Medium"/>
              <a:buChar char="■"/>
              <a:defRPr>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59" r:id="rId5"/>
    <p:sldLayoutId id="2147483672" r:id="rId6"/>
    <p:sldLayoutId id="2147483675" r:id="rId7"/>
    <p:sldLayoutId id="214748367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12" name="Title 1">
            <a:extLst>
              <a:ext uri="{FF2B5EF4-FFF2-40B4-BE49-F238E27FC236}">
                <a16:creationId xmlns:a16="http://schemas.microsoft.com/office/drawing/2014/main" id="{25353557-C969-62BC-639D-804C355C2D05}"/>
              </a:ext>
            </a:extLst>
          </p:cNvPr>
          <p:cNvSpPr txBox="1">
            <a:spLocks/>
          </p:cNvSpPr>
          <p:nvPr/>
        </p:nvSpPr>
        <p:spPr>
          <a:xfrm>
            <a:off x="1925999" y="51579"/>
            <a:ext cx="5292000" cy="883920"/>
          </a:xfrm>
          <a:prstGeom prst="rect">
            <a:avLst/>
          </a:prstGeom>
          <a:noFill/>
          <a:ln>
            <a:noFill/>
          </a:ln>
        </p:spPr>
        <p:txBody>
          <a:bodyPr spcFirstLastPara="1" wrap="square" lIns="91425" tIns="91425" rIns="91425" bIns="91425" anchor="b" anchorCtr="0">
            <a:normAutofit fontScale="550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6000"/>
              <a:buFont typeface="Poppins"/>
              <a:buNone/>
              <a:defRPr sz="4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6500"/>
              <a:buFont typeface="Poppins"/>
              <a:buNone/>
              <a:defRPr sz="6500" b="1" i="0" u="none" strike="noStrike" cap="none">
                <a:solidFill>
                  <a:schemeClr val="dk1"/>
                </a:solidFill>
                <a:latin typeface="Poppins"/>
                <a:ea typeface="Poppins"/>
                <a:cs typeface="Poppins"/>
                <a:sym typeface="Poppins"/>
              </a:defRPr>
            </a:lvl9pPr>
          </a:lstStyle>
          <a:p>
            <a:pPr algn="ctr">
              <a:lnSpc>
                <a:spcPct val="170000"/>
              </a:lnSpc>
            </a:pPr>
            <a:r>
              <a:rPr lang="en-US" sz="2500">
                <a:latin typeface="Montserrat" pitchFamily="2" charset="0"/>
                <a:cs typeface="Times New Roman" panose="02020603050405020304" pitchFamily="18" charset="0"/>
              </a:rPr>
              <a:t>TRƯỜNG ĐẠI HỌC CÔNG NGHIỆP HÀ NỘI</a:t>
            </a:r>
            <a:br>
              <a:rPr lang="en-US" sz="2500">
                <a:latin typeface="Montserrat" pitchFamily="2" charset="0"/>
                <a:cs typeface="Times New Roman" panose="02020603050405020304" pitchFamily="18" charset="0"/>
              </a:rPr>
            </a:br>
            <a:r>
              <a:rPr lang="en-US" sz="2500">
                <a:latin typeface="Montserrat" pitchFamily="2" charset="0"/>
                <a:cs typeface="Times New Roman" panose="02020603050405020304" pitchFamily="18" charset="0"/>
              </a:rPr>
              <a:t>KHOA CÔNG NGHỆ THÔNG TIN</a:t>
            </a:r>
          </a:p>
        </p:txBody>
      </p:sp>
      <p:sp>
        <p:nvSpPr>
          <p:cNvPr id="13" name="TextBox 12">
            <a:extLst>
              <a:ext uri="{FF2B5EF4-FFF2-40B4-BE49-F238E27FC236}">
                <a16:creationId xmlns:a16="http://schemas.microsoft.com/office/drawing/2014/main" id="{7A49E596-2764-826C-1CDC-61FCCB26A3D8}"/>
              </a:ext>
            </a:extLst>
          </p:cNvPr>
          <p:cNvSpPr txBox="1"/>
          <p:nvPr/>
        </p:nvSpPr>
        <p:spPr>
          <a:xfrm>
            <a:off x="2116799" y="1221610"/>
            <a:ext cx="4910400" cy="523220"/>
          </a:xfrm>
          <a:prstGeom prst="rect">
            <a:avLst/>
          </a:prstGeom>
          <a:noFill/>
        </p:spPr>
        <p:txBody>
          <a:bodyPr wrap="square" rtlCol="0">
            <a:spAutoFit/>
          </a:bodyPr>
          <a:lstStyle/>
          <a:p>
            <a:pPr algn="ctr"/>
            <a:r>
              <a:rPr lang="en-US" sz="2800" b="1">
                <a:solidFill>
                  <a:srgbClr val="FF0000"/>
                </a:solidFill>
                <a:latin typeface="Montserrat" pitchFamily="2" charset="0"/>
                <a:cs typeface="Times New Roman" panose="02020603050405020304" pitchFamily="18" charset="0"/>
              </a:rPr>
              <a:t>KHÓA LUẬN TỐT NGHIỆP</a:t>
            </a:r>
          </a:p>
        </p:txBody>
      </p:sp>
      <p:sp>
        <p:nvSpPr>
          <p:cNvPr id="14" name="TextBox 13">
            <a:extLst>
              <a:ext uri="{FF2B5EF4-FFF2-40B4-BE49-F238E27FC236}">
                <a16:creationId xmlns:a16="http://schemas.microsoft.com/office/drawing/2014/main" id="{78F39BEB-D15C-E2DF-0DCD-09E26B81A615}"/>
              </a:ext>
            </a:extLst>
          </p:cNvPr>
          <p:cNvSpPr txBox="1"/>
          <p:nvPr/>
        </p:nvSpPr>
        <p:spPr>
          <a:xfrm>
            <a:off x="333469" y="2030941"/>
            <a:ext cx="8477059" cy="810478"/>
          </a:xfrm>
          <a:prstGeom prst="rect">
            <a:avLst/>
          </a:prstGeom>
          <a:noFill/>
        </p:spPr>
        <p:txBody>
          <a:bodyPr wrap="square" rtlCol="0">
            <a:spAutoFit/>
          </a:bodyPr>
          <a:lstStyle/>
          <a:p>
            <a:pPr marL="180340" marR="179070" algn="ctr">
              <a:spcBef>
                <a:spcPts val="400"/>
              </a:spcBef>
              <a:spcAft>
                <a:spcPts val="400"/>
              </a:spcAft>
            </a:pPr>
            <a:r>
              <a:rPr lang="en-US" sz="2000" b="1" kern="100">
                <a:solidFill>
                  <a:srgbClr val="0070C0"/>
                </a:solidFill>
                <a:effectLst/>
                <a:latin typeface="Montserrat" pitchFamily="2" charset="0"/>
                <a:ea typeface="Calibri" panose="020F0502020204030204" pitchFamily="34" charset="0"/>
                <a:cs typeface="Times New Roman" panose="02020603050405020304" pitchFamily="18" charset="0"/>
              </a:rPr>
              <a:t>XÂY DỰNG WEBSITE GIỚI THIỆU VÀ ĐẶT TOUR </a:t>
            </a:r>
          </a:p>
          <a:p>
            <a:pPr marL="180340" marR="179070" algn="ctr">
              <a:spcBef>
                <a:spcPts val="400"/>
              </a:spcBef>
              <a:spcAft>
                <a:spcPts val="400"/>
              </a:spcAft>
            </a:pPr>
            <a:r>
              <a:rPr lang="en-US" sz="2000" b="1" kern="100">
                <a:solidFill>
                  <a:srgbClr val="0070C0"/>
                </a:solidFill>
                <a:effectLst/>
                <a:latin typeface="Montserrat" pitchFamily="2" charset="0"/>
                <a:ea typeface="Calibri" panose="020F0502020204030204" pitchFamily="34" charset="0"/>
                <a:cs typeface="Times New Roman" panose="02020603050405020304" pitchFamily="18" charset="0"/>
              </a:rPr>
              <a:t>DU LỊCH VỚI VUE.JS VÀ FIREBASE</a:t>
            </a:r>
          </a:p>
        </p:txBody>
      </p:sp>
      <p:pic>
        <p:nvPicPr>
          <p:cNvPr id="15" name="Picture 14" descr="A yellow sign with red and blue symbols&#10;&#10;Description automatically generated">
            <a:extLst>
              <a:ext uri="{FF2B5EF4-FFF2-40B4-BE49-F238E27FC236}">
                <a16:creationId xmlns:a16="http://schemas.microsoft.com/office/drawing/2014/main" id="{90ADD448-AD62-8A70-E31D-AE8E455987A8}"/>
              </a:ext>
            </a:extLst>
          </p:cNvPr>
          <p:cNvPicPr>
            <a:picLocks noChangeAspect="1"/>
          </p:cNvPicPr>
          <p:nvPr/>
        </p:nvPicPr>
        <p:blipFill>
          <a:blip r:embed="rId3"/>
          <a:stretch>
            <a:fillRect/>
          </a:stretch>
        </p:blipFill>
        <p:spPr>
          <a:xfrm>
            <a:off x="113851" y="96864"/>
            <a:ext cx="793350" cy="793350"/>
          </a:xfrm>
          <a:prstGeom prst="roundRect">
            <a:avLst>
              <a:gd name="adj" fmla="val 5403"/>
            </a:avLst>
          </a:prstGeom>
        </p:spPr>
      </p:pic>
      <p:graphicFrame>
        <p:nvGraphicFramePr>
          <p:cNvPr id="16" name="Table 15">
            <a:extLst>
              <a:ext uri="{FF2B5EF4-FFF2-40B4-BE49-F238E27FC236}">
                <a16:creationId xmlns:a16="http://schemas.microsoft.com/office/drawing/2014/main" id="{588FA128-1BF2-DA12-CD08-87A1528CAEDD}"/>
              </a:ext>
            </a:extLst>
          </p:cNvPr>
          <p:cNvGraphicFramePr>
            <a:graphicFrameLocks noGrp="1"/>
          </p:cNvGraphicFramePr>
          <p:nvPr>
            <p:extLst>
              <p:ext uri="{D42A27DB-BD31-4B8C-83A1-F6EECF244321}">
                <p14:modId xmlns:p14="http://schemas.microsoft.com/office/powerpoint/2010/main" val="343409505"/>
              </p:ext>
            </p:extLst>
          </p:nvPr>
        </p:nvGraphicFramePr>
        <p:xfrm>
          <a:off x="2688749" y="2994790"/>
          <a:ext cx="3766498" cy="1854200"/>
        </p:xfrm>
        <a:graphic>
          <a:graphicData uri="http://schemas.openxmlformats.org/drawingml/2006/table">
            <a:tbl>
              <a:tblPr firstRow="1" bandRow="1"/>
              <a:tblGrid>
                <a:gridCol w="1802025">
                  <a:extLst>
                    <a:ext uri="{9D8B030D-6E8A-4147-A177-3AD203B41FA5}">
                      <a16:colId xmlns:a16="http://schemas.microsoft.com/office/drawing/2014/main" val="3704697561"/>
                    </a:ext>
                  </a:extLst>
                </a:gridCol>
                <a:gridCol w="1964473">
                  <a:extLst>
                    <a:ext uri="{9D8B030D-6E8A-4147-A177-3AD203B41FA5}">
                      <a16:colId xmlns:a16="http://schemas.microsoft.com/office/drawing/2014/main" val="2492150825"/>
                    </a:ext>
                  </a:extLst>
                </a:gridCol>
              </a:tblGrid>
              <a:tr h="370840">
                <a:tc>
                  <a:txBody>
                    <a:bodyPr/>
                    <a:lstStyle/>
                    <a:p>
                      <a:r>
                        <a:rPr lang="en-US" b="1">
                          <a:solidFill>
                            <a:schemeClr val="tx1">
                              <a:lumMod val="75000"/>
                            </a:schemeClr>
                          </a:solidFill>
                          <a:latin typeface="Roboto" panose="02000000000000000000" pitchFamily="2" charset="0"/>
                          <a:ea typeface="Roboto" panose="02000000000000000000" pitchFamily="2" charset="0"/>
                        </a:rPr>
                        <a:t>Cán bộ hướng dẫn:</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b="1">
                          <a:solidFill>
                            <a:schemeClr val="tx1">
                              <a:lumMod val="75000"/>
                            </a:schemeClr>
                          </a:solidFill>
                          <a:latin typeface="Roboto" panose="02000000000000000000" pitchFamily="2" charset="0"/>
                          <a:ea typeface="Roboto" panose="02000000000000000000" pitchFamily="2" charset="0"/>
                        </a:rPr>
                        <a:t>TS. Phạm Văn Hà</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521140862"/>
                  </a:ext>
                </a:extLst>
              </a:tr>
              <a:tr h="370840">
                <a:tc>
                  <a:txBody>
                    <a:bodyPr/>
                    <a:lstStyle/>
                    <a:p>
                      <a:r>
                        <a:rPr lang="en-US" b="1">
                          <a:solidFill>
                            <a:schemeClr val="tx1">
                              <a:lumMod val="75000"/>
                            </a:schemeClr>
                          </a:solidFill>
                          <a:latin typeface="Roboto" panose="02000000000000000000" pitchFamily="2" charset="0"/>
                          <a:ea typeface="Roboto" panose="02000000000000000000" pitchFamily="2" charset="0"/>
                        </a:rPr>
                        <a:t>Sinh viên thực hiện:</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b="1">
                          <a:solidFill>
                            <a:schemeClr val="tx1">
                              <a:lumMod val="75000"/>
                            </a:schemeClr>
                          </a:solidFill>
                          <a:latin typeface="Roboto" panose="02000000000000000000" pitchFamily="2" charset="0"/>
                          <a:ea typeface="Roboto" panose="02000000000000000000" pitchFamily="2" charset="0"/>
                        </a:rPr>
                        <a:t>Nguyễn Quang Minh</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570622102"/>
                  </a:ext>
                </a:extLst>
              </a:tr>
              <a:tr h="370840">
                <a:tc>
                  <a:txBody>
                    <a:bodyPr/>
                    <a:lstStyle/>
                    <a:p>
                      <a:r>
                        <a:rPr lang="en-US" b="1">
                          <a:solidFill>
                            <a:schemeClr val="tx1">
                              <a:lumMod val="75000"/>
                            </a:schemeClr>
                          </a:solidFill>
                          <a:latin typeface="Roboto" panose="02000000000000000000" pitchFamily="2" charset="0"/>
                          <a:ea typeface="Roboto" panose="02000000000000000000" pitchFamily="2" charset="0"/>
                        </a:rPr>
                        <a:t>Lớp:</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b="1">
                          <a:solidFill>
                            <a:schemeClr val="tx1">
                              <a:lumMod val="75000"/>
                            </a:schemeClr>
                          </a:solidFill>
                          <a:latin typeface="Roboto" panose="02000000000000000000" pitchFamily="2" charset="0"/>
                          <a:ea typeface="Roboto" panose="02000000000000000000" pitchFamily="2" charset="0"/>
                        </a:rPr>
                        <a:t>DHKTPM03</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988552241"/>
                  </a:ext>
                </a:extLst>
              </a:tr>
              <a:tr h="370840">
                <a:tc>
                  <a:txBody>
                    <a:bodyPr/>
                    <a:lstStyle/>
                    <a:p>
                      <a:r>
                        <a:rPr lang="en-US" b="1">
                          <a:solidFill>
                            <a:schemeClr val="tx1">
                              <a:lumMod val="75000"/>
                            </a:schemeClr>
                          </a:solidFill>
                          <a:latin typeface="Roboto" panose="02000000000000000000" pitchFamily="2" charset="0"/>
                          <a:ea typeface="Roboto" panose="02000000000000000000" pitchFamily="2" charset="0"/>
                        </a:rPr>
                        <a:t>Khóa:</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b="1">
                          <a:solidFill>
                            <a:schemeClr val="tx1">
                              <a:lumMod val="75000"/>
                            </a:schemeClr>
                          </a:solidFill>
                          <a:latin typeface="Roboto" panose="02000000000000000000" pitchFamily="2" charset="0"/>
                          <a:ea typeface="Roboto" panose="02000000000000000000" pitchFamily="2" charset="0"/>
                        </a:rPr>
                        <a:t>K15</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213993082"/>
                  </a:ext>
                </a:extLst>
              </a:tr>
              <a:tr h="370840">
                <a:tc>
                  <a:txBody>
                    <a:bodyPr/>
                    <a:lstStyle/>
                    <a:p>
                      <a:r>
                        <a:rPr lang="en-US" b="1">
                          <a:solidFill>
                            <a:schemeClr val="tx1">
                              <a:lumMod val="75000"/>
                            </a:schemeClr>
                          </a:solidFill>
                          <a:latin typeface="Roboto" panose="02000000000000000000" pitchFamily="2" charset="0"/>
                          <a:ea typeface="Roboto" panose="02000000000000000000" pitchFamily="2" charset="0"/>
                        </a:rPr>
                        <a:t>Mã sinh viên:</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r>
                        <a:rPr lang="en-US" b="1">
                          <a:solidFill>
                            <a:schemeClr val="tx1">
                              <a:lumMod val="75000"/>
                            </a:schemeClr>
                          </a:solidFill>
                          <a:latin typeface="Roboto" panose="02000000000000000000" pitchFamily="2" charset="0"/>
                          <a:ea typeface="Roboto" panose="02000000000000000000" pitchFamily="2" charset="0"/>
                        </a:rPr>
                        <a:t>2020604582</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1175850503"/>
                  </a:ext>
                </a:extLst>
              </a:tr>
            </a:tbl>
          </a:graphicData>
        </a:graphic>
      </p:graphicFrame>
    </p:spTree>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7"/>
          <p:cNvSpPr/>
          <p:nvPr/>
        </p:nvSpPr>
        <p:spPr>
          <a:xfrm>
            <a:off x="459594" y="332191"/>
            <a:ext cx="1260000" cy="8928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a:spLocks noGrp="1"/>
          </p:cNvSpPr>
          <p:nvPr>
            <p:ph type="title" idx="2"/>
          </p:nvPr>
        </p:nvSpPr>
        <p:spPr>
          <a:xfrm>
            <a:off x="459594" y="332191"/>
            <a:ext cx="1260000" cy="892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03</a:t>
            </a:r>
            <a:endParaRPr/>
          </a:p>
        </p:txBody>
      </p:sp>
      <p:sp>
        <p:nvSpPr>
          <p:cNvPr id="405" name="Google Shape;405;p37"/>
          <p:cNvSpPr txBox="1">
            <a:spLocks noGrp="1"/>
          </p:cNvSpPr>
          <p:nvPr>
            <p:ph type="title"/>
          </p:nvPr>
        </p:nvSpPr>
        <p:spPr>
          <a:xfrm>
            <a:off x="1719594" y="470611"/>
            <a:ext cx="3980166" cy="85764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3200" b="1">
                <a:latin typeface="Montserrat Medium" pitchFamily="2" charset="0"/>
              </a:rPr>
              <a:t>Kết quả đạt được </a:t>
            </a:r>
            <a:endParaRPr sz="3200" b="1">
              <a:latin typeface="Montserrat Medium" pitchFamily="2" charset="0"/>
            </a:endParaRPr>
          </a:p>
        </p:txBody>
      </p:sp>
      <p:grpSp>
        <p:nvGrpSpPr>
          <p:cNvPr id="2" name="Google Shape;1704;p58">
            <a:extLst>
              <a:ext uri="{FF2B5EF4-FFF2-40B4-BE49-F238E27FC236}">
                <a16:creationId xmlns:a16="http://schemas.microsoft.com/office/drawing/2014/main" id="{5FB8261F-0D4F-E8C1-C9E7-91E00B0E1179}"/>
              </a:ext>
            </a:extLst>
          </p:cNvPr>
          <p:cNvGrpSpPr/>
          <p:nvPr/>
        </p:nvGrpSpPr>
        <p:grpSpPr>
          <a:xfrm>
            <a:off x="459594" y="1086865"/>
            <a:ext cx="4105958" cy="3529885"/>
            <a:chOff x="3637553" y="536390"/>
            <a:chExt cx="4786456" cy="4066741"/>
          </a:xfrm>
        </p:grpSpPr>
        <p:sp>
          <p:nvSpPr>
            <p:cNvPr id="3" name="Google Shape;1705;p58">
              <a:extLst>
                <a:ext uri="{FF2B5EF4-FFF2-40B4-BE49-F238E27FC236}">
                  <a16:creationId xmlns:a16="http://schemas.microsoft.com/office/drawing/2014/main" id="{FEC72C42-0DAF-6476-26C6-DB62FABB0E3A}"/>
                </a:ext>
              </a:extLst>
            </p:cNvPr>
            <p:cNvSpPr/>
            <p:nvPr/>
          </p:nvSpPr>
          <p:spPr>
            <a:xfrm>
              <a:off x="3637553" y="90945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706;p58">
              <a:extLst>
                <a:ext uri="{FF2B5EF4-FFF2-40B4-BE49-F238E27FC236}">
                  <a16:creationId xmlns:a16="http://schemas.microsoft.com/office/drawing/2014/main" id="{AB3C9868-E46F-DE74-17F9-4DAEBECC756D}"/>
                </a:ext>
              </a:extLst>
            </p:cNvPr>
            <p:cNvSpPr/>
            <p:nvPr/>
          </p:nvSpPr>
          <p:spPr>
            <a:xfrm>
              <a:off x="7400486" y="328650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 name="Google Shape;1707;p58">
              <a:extLst>
                <a:ext uri="{FF2B5EF4-FFF2-40B4-BE49-F238E27FC236}">
                  <a16:creationId xmlns:a16="http://schemas.microsoft.com/office/drawing/2014/main" id="{C2517F26-0864-D7C6-ACA9-F49A6B4AB215}"/>
                </a:ext>
              </a:extLst>
            </p:cNvPr>
            <p:cNvGrpSpPr/>
            <p:nvPr/>
          </p:nvGrpSpPr>
          <p:grpSpPr>
            <a:xfrm>
              <a:off x="3713757" y="1214253"/>
              <a:ext cx="4405454" cy="2714993"/>
              <a:chOff x="3637557" y="1214253"/>
              <a:chExt cx="4405454" cy="2714993"/>
            </a:xfrm>
          </p:grpSpPr>
          <p:sp>
            <p:nvSpPr>
              <p:cNvPr id="12" name="Google Shape;1708;p58">
                <a:extLst>
                  <a:ext uri="{FF2B5EF4-FFF2-40B4-BE49-F238E27FC236}">
                    <a16:creationId xmlns:a16="http://schemas.microsoft.com/office/drawing/2014/main" id="{7E0FB7C8-376B-05D7-CACC-A7F518091415}"/>
                  </a:ext>
                </a:extLst>
              </p:cNvPr>
              <p:cNvSpPr/>
              <p:nvPr/>
            </p:nvSpPr>
            <p:spPr>
              <a:xfrm>
                <a:off x="3865952" y="1214253"/>
                <a:ext cx="3948891" cy="2646285"/>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09;p58">
                <a:extLst>
                  <a:ext uri="{FF2B5EF4-FFF2-40B4-BE49-F238E27FC236}">
                    <a16:creationId xmlns:a16="http://schemas.microsoft.com/office/drawing/2014/main" id="{3634F61D-6A14-EC28-46D2-650887FA76FF}"/>
                  </a:ext>
                </a:extLst>
              </p:cNvPr>
              <p:cNvSpPr/>
              <p:nvPr/>
            </p:nvSpPr>
            <p:spPr>
              <a:xfrm>
                <a:off x="3637557" y="3591236"/>
                <a:ext cx="4405454" cy="33801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10;p58">
                <a:extLst>
                  <a:ext uri="{FF2B5EF4-FFF2-40B4-BE49-F238E27FC236}">
                    <a16:creationId xmlns:a16="http://schemas.microsoft.com/office/drawing/2014/main" id="{5AB386DE-F100-36B1-8856-D96868593B91}"/>
                  </a:ext>
                </a:extLst>
              </p:cNvPr>
              <p:cNvSpPr/>
              <p:nvPr/>
            </p:nvSpPr>
            <p:spPr>
              <a:xfrm>
                <a:off x="5405581" y="3592805"/>
                <a:ext cx="874330" cy="11026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1711;p58">
              <a:extLst>
                <a:ext uri="{FF2B5EF4-FFF2-40B4-BE49-F238E27FC236}">
                  <a16:creationId xmlns:a16="http://schemas.microsoft.com/office/drawing/2014/main" id="{80EC63E4-EF39-9ED0-DECC-F177BAB55E81}"/>
                </a:ext>
              </a:extLst>
            </p:cNvPr>
            <p:cNvSpPr/>
            <p:nvPr/>
          </p:nvSpPr>
          <p:spPr>
            <a:xfrm flipH="1">
              <a:off x="7737391" y="758289"/>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712;p58">
              <a:extLst>
                <a:ext uri="{FF2B5EF4-FFF2-40B4-BE49-F238E27FC236}">
                  <a16:creationId xmlns:a16="http://schemas.microsoft.com/office/drawing/2014/main" id="{411B9826-E887-EE56-E89C-B0E7266EABD2}"/>
                </a:ext>
              </a:extLst>
            </p:cNvPr>
            <p:cNvSpPr/>
            <p:nvPr/>
          </p:nvSpPr>
          <p:spPr>
            <a:xfrm flipH="1">
              <a:off x="7441345" y="53639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713;p58">
              <a:extLst>
                <a:ext uri="{FF2B5EF4-FFF2-40B4-BE49-F238E27FC236}">
                  <a16:creationId xmlns:a16="http://schemas.microsoft.com/office/drawing/2014/main" id="{558F2E5D-17BA-A357-A75E-5BA1963CA9AC}"/>
                </a:ext>
              </a:extLst>
            </p:cNvPr>
            <p:cNvSpPr/>
            <p:nvPr/>
          </p:nvSpPr>
          <p:spPr>
            <a:xfrm flipH="1">
              <a:off x="7254114" y="85449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14;p58">
              <a:extLst>
                <a:ext uri="{FF2B5EF4-FFF2-40B4-BE49-F238E27FC236}">
                  <a16:creationId xmlns:a16="http://schemas.microsoft.com/office/drawing/2014/main" id="{7BB5DD9F-BD84-1B10-4AA6-2E5F607C9EDD}"/>
                </a:ext>
              </a:extLst>
            </p:cNvPr>
            <p:cNvSpPr/>
            <p:nvPr/>
          </p:nvSpPr>
          <p:spPr>
            <a:xfrm>
              <a:off x="3713739" y="40014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15;p58">
              <a:extLst>
                <a:ext uri="{FF2B5EF4-FFF2-40B4-BE49-F238E27FC236}">
                  <a16:creationId xmlns:a16="http://schemas.microsoft.com/office/drawing/2014/main" id="{DC044001-A55B-BAAB-FFE0-B2898DB0A9F6}"/>
                </a:ext>
              </a:extLst>
            </p:cNvPr>
            <p:cNvSpPr/>
            <p:nvPr/>
          </p:nvSpPr>
          <p:spPr>
            <a:xfrm>
              <a:off x="4170175" y="43828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16;p58">
              <a:extLst>
                <a:ext uri="{FF2B5EF4-FFF2-40B4-BE49-F238E27FC236}">
                  <a16:creationId xmlns:a16="http://schemas.microsoft.com/office/drawing/2014/main" id="{0C5E05F9-E286-6F50-98A2-D3C8DE72606B}"/>
                </a:ext>
              </a:extLst>
            </p:cNvPr>
            <p:cNvSpPr/>
            <p:nvPr/>
          </p:nvSpPr>
          <p:spPr>
            <a:xfrm>
              <a:off x="4390617" y="40976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 name="Picture 21">
            <a:extLst>
              <a:ext uri="{FF2B5EF4-FFF2-40B4-BE49-F238E27FC236}">
                <a16:creationId xmlns:a16="http://schemas.microsoft.com/office/drawing/2014/main" id="{07FD1EEB-CFE2-3A8C-705D-F3A460D61F15}"/>
              </a:ext>
            </a:extLst>
          </p:cNvPr>
          <p:cNvPicPr>
            <a:picLocks noChangeAspect="1"/>
          </p:cNvPicPr>
          <p:nvPr/>
        </p:nvPicPr>
        <p:blipFill>
          <a:blip r:embed="rId3"/>
          <a:stretch>
            <a:fillRect/>
          </a:stretch>
        </p:blipFill>
        <p:spPr>
          <a:xfrm>
            <a:off x="800307" y="1776582"/>
            <a:ext cx="3228435" cy="1836758"/>
          </a:xfrm>
          <a:prstGeom prst="rect">
            <a:avLst/>
          </a:prstGeom>
          <a:effectLst>
            <a:innerShdw blurRad="88900">
              <a:prstClr val="black">
                <a:alpha val="73000"/>
              </a:prstClr>
            </a:innerShdw>
          </a:effectLst>
        </p:spPr>
      </p:pic>
      <p:pic>
        <p:nvPicPr>
          <p:cNvPr id="23" name="Picture 22">
            <a:extLst>
              <a:ext uri="{FF2B5EF4-FFF2-40B4-BE49-F238E27FC236}">
                <a16:creationId xmlns:a16="http://schemas.microsoft.com/office/drawing/2014/main" id="{5797B593-A87E-F032-03F9-276C8B107AD2}"/>
              </a:ext>
            </a:extLst>
          </p:cNvPr>
          <p:cNvPicPr>
            <a:picLocks noChangeAspect="1"/>
          </p:cNvPicPr>
          <p:nvPr/>
        </p:nvPicPr>
        <p:blipFill>
          <a:blip r:embed="rId4"/>
          <a:stretch>
            <a:fillRect/>
          </a:stretch>
        </p:blipFill>
        <p:spPr>
          <a:xfrm>
            <a:off x="4682673" y="1164488"/>
            <a:ext cx="3600000" cy="1646748"/>
          </a:xfrm>
          <a:prstGeom prst="rect">
            <a:avLst/>
          </a:prstGeom>
          <a:effectLst>
            <a:glow rad="228600">
              <a:schemeClr val="accent1">
                <a:satMod val="175000"/>
                <a:alpha val="40000"/>
              </a:schemeClr>
            </a:glow>
            <a:outerShdw blurRad="63500" sx="102000" sy="102000" algn="ctr" rotWithShape="0">
              <a:prstClr val="black">
                <a:alpha val="40000"/>
              </a:prstClr>
            </a:outerShdw>
          </a:effectLst>
        </p:spPr>
      </p:pic>
      <p:pic>
        <p:nvPicPr>
          <p:cNvPr id="27" name="Picture 26">
            <a:extLst>
              <a:ext uri="{FF2B5EF4-FFF2-40B4-BE49-F238E27FC236}">
                <a16:creationId xmlns:a16="http://schemas.microsoft.com/office/drawing/2014/main" id="{1EF53466-50CD-97FA-BE72-87FA17E1749A}"/>
              </a:ext>
            </a:extLst>
          </p:cNvPr>
          <p:cNvPicPr>
            <a:picLocks noChangeAspect="1"/>
          </p:cNvPicPr>
          <p:nvPr/>
        </p:nvPicPr>
        <p:blipFill>
          <a:blip r:embed="rId5"/>
          <a:stretch>
            <a:fillRect/>
          </a:stretch>
        </p:blipFill>
        <p:spPr>
          <a:xfrm>
            <a:off x="4674812" y="2992661"/>
            <a:ext cx="3600000" cy="1624089"/>
          </a:xfrm>
          <a:prstGeom prst="rect">
            <a:avLst/>
          </a:prstGeom>
          <a:effectLst>
            <a:glow rad="228600">
              <a:schemeClr val="accent1">
                <a:satMod val="175000"/>
                <a:alpha val="40000"/>
              </a:schemeClr>
            </a:glow>
            <a:outerShdw blurRad="63500" sx="102000" sy="102000" algn="ctr" rotWithShape="0">
              <a:prstClr val="black">
                <a:alpha val="40000"/>
              </a:prstClr>
            </a:outerShdw>
          </a:effectLst>
        </p:spPr>
      </p:pic>
    </p:spTree>
    <p:extLst>
      <p:ext uri="{BB962C8B-B14F-4D97-AF65-F5344CB8AC3E}">
        <p14:creationId xmlns:p14="http://schemas.microsoft.com/office/powerpoint/2010/main" val="190332341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250"/>
                                        <p:tgtEl>
                                          <p:spTgt spid="22"/>
                                        </p:tgtEl>
                                      </p:cBhvr>
                                    </p:animEffect>
                                  </p:childTnLst>
                                </p:cTn>
                              </p:par>
                              <p:par>
                                <p:cTn id="8" presetID="14" presetClass="entr" presetSubtype="1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randombar(horizontal)">
                                      <p:cBhvr>
                                        <p:cTn id="10" dur="250"/>
                                        <p:tgtEl>
                                          <p:spTgt spid="23"/>
                                        </p:tgtEl>
                                      </p:cBhvr>
                                    </p:animEffect>
                                  </p:childTnLst>
                                </p:cTn>
                              </p:par>
                              <p:par>
                                <p:cTn id="11" presetID="14" presetClass="entr" presetSubtype="1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randombar(horizontal)">
                                      <p:cBhvr>
                                        <p:cTn id="13" dur="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7"/>
          <p:cNvSpPr/>
          <p:nvPr/>
        </p:nvSpPr>
        <p:spPr>
          <a:xfrm>
            <a:off x="459594" y="332191"/>
            <a:ext cx="1260000" cy="8928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a:spLocks noGrp="1"/>
          </p:cNvSpPr>
          <p:nvPr>
            <p:ph type="title" idx="2"/>
          </p:nvPr>
        </p:nvSpPr>
        <p:spPr>
          <a:xfrm>
            <a:off x="459594" y="332191"/>
            <a:ext cx="1260000" cy="892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04</a:t>
            </a:r>
            <a:endParaRPr/>
          </a:p>
        </p:txBody>
      </p:sp>
      <p:sp>
        <p:nvSpPr>
          <p:cNvPr id="405" name="Google Shape;405;p37"/>
          <p:cNvSpPr txBox="1">
            <a:spLocks noGrp="1"/>
          </p:cNvSpPr>
          <p:nvPr>
            <p:ph type="title"/>
          </p:nvPr>
        </p:nvSpPr>
        <p:spPr>
          <a:xfrm>
            <a:off x="1719594" y="470611"/>
            <a:ext cx="6447502" cy="85764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sz="3200" b="1">
                <a:latin typeface="Montserrat" pitchFamily="2" charset="0"/>
              </a:rPr>
              <a:t>Kết luận và hướng phát triển</a:t>
            </a:r>
            <a:endParaRPr sz="3200" b="1">
              <a:latin typeface="Montserrat" pitchFamily="2" charset="0"/>
            </a:endParaRPr>
          </a:p>
        </p:txBody>
      </p:sp>
      <p:grpSp>
        <p:nvGrpSpPr>
          <p:cNvPr id="2" name="Google Shape;516;p39">
            <a:extLst>
              <a:ext uri="{FF2B5EF4-FFF2-40B4-BE49-F238E27FC236}">
                <a16:creationId xmlns:a16="http://schemas.microsoft.com/office/drawing/2014/main" id="{9010468E-8C79-85FF-1E59-96547AF9D8D7}"/>
              </a:ext>
            </a:extLst>
          </p:cNvPr>
          <p:cNvGrpSpPr/>
          <p:nvPr/>
        </p:nvGrpSpPr>
        <p:grpSpPr>
          <a:xfrm>
            <a:off x="603728" y="3145173"/>
            <a:ext cx="2499663" cy="1919400"/>
            <a:chOff x="5527089" y="1579815"/>
            <a:chExt cx="4620746" cy="3556754"/>
          </a:xfrm>
        </p:grpSpPr>
        <p:sp>
          <p:nvSpPr>
            <p:cNvPr id="3" name="Google Shape;517;p39">
              <a:extLst>
                <a:ext uri="{FF2B5EF4-FFF2-40B4-BE49-F238E27FC236}">
                  <a16:creationId xmlns:a16="http://schemas.microsoft.com/office/drawing/2014/main" id="{C18FCFC6-B4AF-1679-AC55-C0733A0F8020}"/>
                </a:ext>
              </a:extLst>
            </p:cNvPr>
            <p:cNvSpPr/>
            <p:nvPr/>
          </p:nvSpPr>
          <p:spPr>
            <a:xfrm>
              <a:off x="6239778" y="2099076"/>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18;p39">
              <a:extLst>
                <a:ext uri="{FF2B5EF4-FFF2-40B4-BE49-F238E27FC236}">
                  <a16:creationId xmlns:a16="http://schemas.microsoft.com/office/drawing/2014/main" id="{64FE075E-8DDF-4877-E243-D0A1AE43D64B}"/>
                </a:ext>
              </a:extLst>
            </p:cNvPr>
            <p:cNvSpPr/>
            <p:nvPr/>
          </p:nvSpPr>
          <p:spPr>
            <a:xfrm>
              <a:off x="9124311" y="41128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19;p39">
              <a:extLst>
                <a:ext uri="{FF2B5EF4-FFF2-40B4-BE49-F238E27FC236}">
                  <a16:creationId xmlns:a16="http://schemas.microsoft.com/office/drawing/2014/main" id="{6AAFD74A-CE4B-6BAB-41DA-C15083D73C9A}"/>
                </a:ext>
              </a:extLst>
            </p:cNvPr>
            <p:cNvSpPr/>
            <p:nvPr/>
          </p:nvSpPr>
          <p:spPr>
            <a:xfrm flipH="1">
              <a:off x="9407991" y="1801714"/>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20;p39">
              <a:extLst>
                <a:ext uri="{FF2B5EF4-FFF2-40B4-BE49-F238E27FC236}">
                  <a16:creationId xmlns:a16="http://schemas.microsoft.com/office/drawing/2014/main" id="{735111BD-5D49-79E9-8E28-B1930313FAFA}"/>
                </a:ext>
              </a:extLst>
            </p:cNvPr>
            <p:cNvSpPr/>
            <p:nvPr/>
          </p:nvSpPr>
          <p:spPr>
            <a:xfrm flipH="1">
              <a:off x="9111945" y="157981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21;p39">
              <a:extLst>
                <a:ext uri="{FF2B5EF4-FFF2-40B4-BE49-F238E27FC236}">
                  <a16:creationId xmlns:a16="http://schemas.microsoft.com/office/drawing/2014/main" id="{CDFF3E90-DC2D-018A-3B1D-E33A93C9444B}"/>
                </a:ext>
              </a:extLst>
            </p:cNvPr>
            <p:cNvSpPr/>
            <p:nvPr/>
          </p:nvSpPr>
          <p:spPr>
            <a:xfrm flipH="1">
              <a:off x="8924714" y="1897923"/>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22;p39">
              <a:extLst>
                <a:ext uri="{FF2B5EF4-FFF2-40B4-BE49-F238E27FC236}">
                  <a16:creationId xmlns:a16="http://schemas.microsoft.com/office/drawing/2014/main" id="{26C128E6-8F8D-101A-4857-0130C808FEA8}"/>
                </a:ext>
              </a:extLst>
            </p:cNvPr>
            <p:cNvSpPr/>
            <p:nvPr/>
          </p:nvSpPr>
          <p:spPr>
            <a:xfrm>
              <a:off x="5527089" y="39252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23;p39">
              <a:extLst>
                <a:ext uri="{FF2B5EF4-FFF2-40B4-BE49-F238E27FC236}">
                  <a16:creationId xmlns:a16="http://schemas.microsoft.com/office/drawing/2014/main" id="{901348BA-52F4-0D68-0A0B-27101331EC0B}"/>
                </a:ext>
              </a:extLst>
            </p:cNvPr>
            <p:cNvSpPr/>
            <p:nvPr/>
          </p:nvSpPr>
          <p:spPr>
            <a:xfrm>
              <a:off x="5983525" y="43066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24;p39">
              <a:extLst>
                <a:ext uri="{FF2B5EF4-FFF2-40B4-BE49-F238E27FC236}">
                  <a16:creationId xmlns:a16="http://schemas.microsoft.com/office/drawing/2014/main" id="{E0C53D54-2999-58A4-014C-5786C7E07651}"/>
                </a:ext>
              </a:extLst>
            </p:cNvPr>
            <p:cNvSpPr/>
            <p:nvPr/>
          </p:nvSpPr>
          <p:spPr>
            <a:xfrm>
              <a:off x="6203967" y="40214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525;p39">
              <a:extLst>
                <a:ext uri="{FF2B5EF4-FFF2-40B4-BE49-F238E27FC236}">
                  <a16:creationId xmlns:a16="http://schemas.microsoft.com/office/drawing/2014/main" id="{0F626019-BE18-62F2-E2BE-78BA0DA8D765}"/>
                </a:ext>
              </a:extLst>
            </p:cNvPr>
            <p:cNvGrpSpPr/>
            <p:nvPr/>
          </p:nvGrpSpPr>
          <p:grpSpPr>
            <a:xfrm>
              <a:off x="6419268" y="2175276"/>
              <a:ext cx="3428123" cy="2427848"/>
              <a:chOff x="6419268" y="2175276"/>
              <a:chExt cx="3428123" cy="2427848"/>
            </a:xfrm>
          </p:grpSpPr>
          <p:sp>
            <p:nvSpPr>
              <p:cNvPr id="12" name="Google Shape;526;p39">
                <a:extLst>
                  <a:ext uri="{FF2B5EF4-FFF2-40B4-BE49-F238E27FC236}">
                    <a16:creationId xmlns:a16="http://schemas.microsoft.com/office/drawing/2014/main" id="{4E25013B-FE38-47E4-CF77-222CD5ED880A}"/>
                  </a:ext>
                </a:extLst>
              </p:cNvPr>
              <p:cNvSpPr/>
              <p:nvPr/>
            </p:nvSpPr>
            <p:spPr>
              <a:xfrm>
                <a:off x="6825596" y="2683536"/>
                <a:ext cx="2463278" cy="1555605"/>
              </a:xfrm>
              <a:custGeom>
                <a:avLst/>
                <a:gdLst/>
                <a:ahLst/>
                <a:cxnLst/>
                <a:rect l="l" t="t" r="r" b="b"/>
                <a:pathLst>
                  <a:path w="109479" h="69138" extrusionOk="0">
                    <a:moveTo>
                      <a:pt x="4971" y="1"/>
                    </a:moveTo>
                    <a:cubicBezTo>
                      <a:pt x="2238" y="1"/>
                      <a:pt x="0" y="2237"/>
                      <a:pt x="0" y="4972"/>
                    </a:cubicBezTo>
                    <a:lnTo>
                      <a:pt x="0" y="64165"/>
                    </a:lnTo>
                    <a:cubicBezTo>
                      <a:pt x="0" y="66900"/>
                      <a:pt x="2237" y="69137"/>
                      <a:pt x="4971" y="69137"/>
                    </a:cubicBezTo>
                    <a:lnTo>
                      <a:pt x="104507" y="69137"/>
                    </a:lnTo>
                    <a:cubicBezTo>
                      <a:pt x="107241" y="69137"/>
                      <a:pt x="109479" y="66900"/>
                      <a:pt x="109479" y="64165"/>
                    </a:cubicBezTo>
                    <a:lnTo>
                      <a:pt x="109479" y="4972"/>
                    </a:lnTo>
                    <a:cubicBezTo>
                      <a:pt x="109479" y="2238"/>
                      <a:pt x="107243" y="1"/>
                      <a:pt x="104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7;p39">
                <a:extLst>
                  <a:ext uri="{FF2B5EF4-FFF2-40B4-BE49-F238E27FC236}">
                    <a16:creationId xmlns:a16="http://schemas.microsoft.com/office/drawing/2014/main" id="{51618165-5BD4-C53D-D182-397BA36B01E9}"/>
                  </a:ext>
                </a:extLst>
              </p:cNvPr>
              <p:cNvSpPr/>
              <p:nvPr/>
            </p:nvSpPr>
            <p:spPr>
              <a:xfrm>
                <a:off x="6825528" y="3851398"/>
                <a:ext cx="2463323" cy="387765"/>
              </a:xfrm>
              <a:custGeom>
                <a:avLst/>
                <a:gdLst/>
                <a:ahLst/>
                <a:cxnLst/>
                <a:rect l="l" t="t" r="r" b="b"/>
                <a:pathLst>
                  <a:path w="109481" h="17234" extrusionOk="0">
                    <a:moveTo>
                      <a:pt x="1" y="1"/>
                    </a:moveTo>
                    <a:lnTo>
                      <a:pt x="1" y="12261"/>
                    </a:lnTo>
                    <a:cubicBezTo>
                      <a:pt x="1" y="14996"/>
                      <a:pt x="2240" y="17234"/>
                      <a:pt x="4972" y="17234"/>
                    </a:cubicBezTo>
                    <a:lnTo>
                      <a:pt x="104509" y="17234"/>
                    </a:lnTo>
                    <a:cubicBezTo>
                      <a:pt x="107244" y="17234"/>
                      <a:pt x="109481" y="14996"/>
                      <a:pt x="109481" y="12261"/>
                    </a:cubicBezTo>
                    <a:lnTo>
                      <a:pt x="1094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28;p39">
                <a:extLst>
                  <a:ext uri="{FF2B5EF4-FFF2-40B4-BE49-F238E27FC236}">
                    <a16:creationId xmlns:a16="http://schemas.microsoft.com/office/drawing/2014/main" id="{234B1B66-C962-2AAD-8851-376597547628}"/>
                  </a:ext>
                </a:extLst>
              </p:cNvPr>
              <p:cNvSpPr/>
              <p:nvPr/>
            </p:nvSpPr>
            <p:spPr>
              <a:xfrm>
                <a:off x="6889901" y="2748696"/>
                <a:ext cx="2334645" cy="1046768"/>
              </a:xfrm>
              <a:custGeom>
                <a:avLst/>
                <a:gdLst/>
                <a:ahLst/>
                <a:cxnLst/>
                <a:rect l="l" t="t" r="r" b="b"/>
                <a:pathLst>
                  <a:path w="103762" h="46523" extrusionOk="0">
                    <a:moveTo>
                      <a:pt x="1598" y="1"/>
                    </a:moveTo>
                    <a:cubicBezTo>
                      <a:pt x="719" y="1"/>
                      <a:pt x="1" y="720"/>
                      <a:pt x="1" y="1600"/>
                    </a:cubicBezTo>
                    <a:lnTo>
                      <a:pt x="1" y="44925"/>
                    </a:lnTo>
                    <a:cubicBezTo>
                      <a:pt x="1" y="45804"/>
                      <a:pt x="719" y="46523"/>
                      <a:pt x="1598" y="46523"/>
                    </a:cubicBezTo>
                    <a:lnTo>
                      <a:pt x="102162" y="46523"/>
                    </a:lnTo>
                    <a:cubicBezTo>
                      <a:pt x="103042" y="46523"/>
                      <a:pt x="103761" y="45804"/>
                      <a:pt x="103761" y="44925"/>
                    </a:cubicBezTo>
                    <a:lnTo>
                      <a:pt x="103761" y="1600"/>
                    </a:lnTo>
                    <a:cubicBezTo>
                      <a:pt x="103761" y="720"/>
                      <a:pt x="103042" y="1"/>
                      <a:pt x="102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29;p39">
                <a:extLst>
                  <a:ext uri="{FF2B5EF4-FFF2-40B4-BE49-F238E27FC236}">
                    <a16:creationId xmlns:a16="http://schemas.microsoft.com/office/drawing/2014/main" id="{9DEE0332-D96A-808E-17D1-4864ADD6E23A}"/>
                  </a:ext>
                </a:extLst>
              </p:cNvPr>
              <p:cNvSpPr/>
              <p:nvPr/>
            </p:nvSpPr>
            <p:spPr>
              <a:xfrm>
                <a:off x="7451928" y="4474648"/>
                <a:ext cx="1210613" cy="63945"/>
              </a:xfrm>
              <a:custGeom>
                <a:avLst/>
                <a:gdLst/>
                <a:ahLst/>
                <a:cxnLst/>
                <a:rect l="l" t="t" r="r" b="b"/>
                <a:pathLst>
                  <a:path w="53805" h="2842" extrusionOk="0">
                    <a:moveTo>
                      <a:pt x="1" y="1"/>
                    </a:moveTo>
                    <a:lnTo>
                      <a:pt x="1" y="2841"/>
                    </a:lnTo>
                    <a:lnTo>
                      <a:pt x="53805" y="2841"/>
                    </a:lnTo>
                    <a:lnTo>
                      <a:pt x="53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30;p39">
                <a:extLst>
                  <a:ext uri="{FF2B5EF4-FFF2-40B4-BE49-F238E27FC236}">
                    <a16:creationId xmlns:a16="http://schemas.microsoft.com/office/drawing/2014/main" id="{FAB86218-53FC-FCB0-B515-19A7E7B0BBE6}"/>
                  </a:ext>
                </a:extLst>
              </p:cNvPr>
              <p:cNvSpPr/>
              <p:nvPr/>
            </p:nvSpPr>
            <p:spPr>
              <a:xfrm>
                <a:off x="7609743" y="4239118"/>
                <a:ext cx="894960" cy="235553"/>
              </a:xfrm>
              <a:custGeom>
                <a:avLst/>
                <a:gdLst/>
                <a:ahLst/>
                <a:cxnLst/>
                <a:rect l="l" t="t" r="r" b="b"/>
                <a:pathLst>
                  <a:path w="39776" h="10469" extrusionOk="0">
                    <a:moveTo>
                      <a:pt x="0" y="0"/>
                    </a:moveTo>
                    <a:lnTo>
                      <a:pt x="0" y="10469"/>
                    </a:lnTo>
                    <a:lnTo>
                      <a:pt x="39776" y="10469"/>
                    </a:lnTo>
                    <a:lnTo>
                      <a:pt x="397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31;p39">
                <a:extLst>
                  <a:ext uri="{FF2B5EF4-FFF2-40B4-BE49-F238E27FC236}">
                    <a16:creationId xmlns:a16="http://schemas.microsoft.com/office/drawing/2014/main" id="{A988558F-EB92-CD7F-2678-6C450590CF23}"/>
                  </a:ext>
                </a:extLst>
              </p:cNvPr>
              <p:cNvSpPr/>
              <p:nvPr/>
            </p:nvSpPr>
            <p:spPr>
              <a:xfrm>
                <a:off x="7609743" y="4239118"/>
                <a:ext cx="894960" cy="135675"/>
              </a:xfrm>
              <a:custGeom>
                <a:avLst/>
                <a:gdLst/>
                <a:ahLst/>
                <a:cxnLst/>
                <a:rect l="l" t="t" r="r" b="b"/>
                <a:pathLst>
                  <a:path w="39776" h="6030" extrusionOk="0">
                    <a:moveTo>
                      <a:pt x="0" y="0"/>
                    </a:moveTo>
                    <a:lnTo>
                      <a:pt x="0" y="1945"/>
                    </a:lnTo>
                    <a:lnTo>
                      <a:pt x="39776" y="6030"/>
                    </a:lnTo>
                    <a:lnTo>
                      <a:pt x="39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32;p39">
                <a:extLst>
                  <a:ext uri="{FF2B5EF4-FFF2-40B4-BE49-F238E27FC236}">
                    <a16:creationId xmlns:a16="http://schemas.microsoft.com/office/drawing/2014/main" id="{964B6E5E-D2A3-993D-F5D3-C3425BF4E436}"/>
                  </a:ext>
                </a:extLst>
              </p:cNvPr>
              <p:cNvSpPr/>
              <p:nvPr/>
            </p:nvSpPr>
            <p:spPr>
              <a:xfrm>
                <a:off x="8869338" y="3487056"/>
                <a:ext cx="978052" cy="558180"/>
              </a:xfrm>
              <a:custGeom>
                <a:avLst/>
                <a:gdLst/>
                <a:ahLst/>
                <a:cxnLst/>
                <a:rect l="l" t="t" r="r" b="b"/>
                <a:pathLst>
                  <a:path w="43469" h="24808" extrusionOk="0">
                    <a:moveTo>
                      <a:pt x="0" y="1"/>
                    </a:moveTo>
                    <a:lnTo>
                      <a:pt x="0" y="24808"/>
                    </a:lnTo>
                    <a:lnTo>
                      <a:pt x="43469" y="24808"/>
                    </a:lnTo>
                    <a:lnTo>
                      <a:pt x="4346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33;p39">
                <a:extLst>
                  <a:ext uri="{FF2B5EF4-FFF2-40B4-BE49-F238E27FC236}">
                    <a16:creationId xmlns:a16="http://schemas.microsoft.com/office/drawing/2014/main" id="{9CD3D55D-627B-1E74-5173-D74CB1071818}"/>
                  </a:ext>
                </a:extLst>
              </p:cNvPr>
              <p:cNvSpPr/>
              <p:nvPr/>
            </p:nvSpPr>
            <p:spPr>
              <a:xfrm>
                <a:off x="8869338" y="3487056"/>
                <a:ext cx="978052" cy="81225"/>
              </a:xfrm>
              <a:custGeom>
                <a:avLst/>
                <a:gdLst/>
                <a:ahLst/>
                <a:cxnLst/>
                <a:rect l="l" t="t" r="r" b="b"/>
                <a:pathLst>
                  <a:path w="43469" h="3610" extrusionOk="0">
                    <a:moveTo>
                      <a:pt x="0" y="1"/>
                    </a:moveTo>
                    <a:lnTo>
                      <a:pt x="0" y="3609"/>
                    </a:lnTo>
                    <a:lnTo>
                      <a:pt x="43469" y="3609"/>
                    </a:lnTo>
                    <a:lnTo>
                      <a:pt x="43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34;p39">
                <a:extLst>
                  <a:ext uri="{FF2B5EF4-FFF2-40B4-BE49-F238E27FC236}">
                    <a16:creationId xmlns:a16="http://schemas.microsoft.com/office/drawing/2014/main" id="{BD2E5717-AF49-534A-C2E3-B8628F886FDA}"/>
                  </a:ext>
                </a:extLst>
              </p:cNvPr>
              <p:cNvSpPr/>
              <p:nvPr/>
            </p:nvSpPr>
            <p:spPr>
              <a:xfrm>
                <a:off x="8898588" y="3514956"/>
                <a:ext cx="23445" cy="23468"/>
              </a:xfrm>
              <a:custGeom>
                <a:avLst/>
                <a:gdLst/>
                <a:ahLst/>
                <a:cxnLst/>
                <a:rect l="l" t="t" r="r" b="b"/>
                <a:pathLst>
                  <a:path w="1042" h="1043" extrusionOk="0">
                    <a:moveTo>
                      <a:pt x="521" y="0"/>
                    </a:moveTo>
                    <a:cubicBezTo>
                      <a:pt x="233" y="0"/>
                      <a:pt x="0" y="234"/>
                      <a:pt x="0" y="522"/>
                    </a:cubicBezTo>
                    <a:cubicBezTo>
                      <a:pt x="0" y="808"/>
                      <a:pt x="235" y="1043"/>
                      <a:pt x="521" y="1043"/>
                    </a:cubicBezTo>
                    <a:cubicBezTo>
                      <a:pt x="807" y="1043"/>
                      <a:pt x="1042" y="808"/>
                      <a:pt x="1042" y="522"/>
                    </a:cubicBezTo>
                    <a:cubicBezTo>
                      <a:pt x="1042" y="234"/>
                      <a:pt x="807"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35;p39">
                <a:extLst>
                  <a:ext uri="{FF2B5EF4-FFF2-40B4-BE49-F238E27FC236}">
                    <a16:creationId xmlns:a16="http://schemas.microsoft.com/office/drawing/2014/main" id="{B2A436D3-0DC6-18F0-5AF7-AEABB529F0A7}"/>
                  </a:ext>
                </a:extLst>
              </p:cNvPr>
              <p:cNvSpPr/>
              <p:nvPr/>
            </p:nvSpPr>
            <p:spPr>
              <a:xfrm>
                <a:off x="8942643" y="3514956"/>
                <a:ext cx="23490" cy="23468"/>
              </a:xfrm>
              <a:custGeom>
                <a:avLst/>
                <a:gdLst/>
                <a:ahLst/>
                <a:cxnLst/>
                <a:rect l="l" t="t" r="r" b="b"/>
                <a:pathLst>
                  <a:path w="1044" h="1043" extrusionOk="0">
                    <a:moveTo>
                      <a:pt x="522" y="0"/>
                    </a:moveTo>
                    <a:cubicBezTo>
                      <a:pt x="234" y="0"/>
                      <a:pt x="1" y="234"/>
                      <a:pt x="1" y="522"/>
                    </a:cubicBezTo>
                    <a:cubicBezTo>
                      <a:pt x="1" y="808"/>
                      <a:pt x="235" y="1043"/>
                      <a:pt x="522" y="1043"/>
                    </a:cubicBezTo>
                    <a:cubicBezTo>
                      <a:pt x="810" y="1043"/>
                      <a:pt x="1044" y="808"/>
                      <a:pt x="1044" y="522"/>
                    </a:cubicBezTo>
                    <a:cubicBezTo>
                      <a:pt x="1044" y="234"/>
                      <a:pt x="810" y="0"/>
                      <a:pt x="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36;p39">
                <a:extLst>
                  <a:ext uri="{FF2B5EF4-FFF2-40B4-BE49-F238E27FC236}">
                    <a16:creationId xmlns:a16="http://schemas.microsoft.com/office/drawing/2014/main" id="{22ABBB9D-D405-D07D-F126-6E88A21EE66C}"/>
                  </a:ext>
                </a:extLst>
              </p:cNvPr>
              <p:cNvSpPr/>
              <p:nvPr/>
            </p:nvSpPr>
            <p:spPr>
              <a:xfrm>
                <a:off x="8986788" y="3514956"/>
                <a:ext cx="23445" cy="23468"/>
              </a:xfrm>
              <a:custGeom>
                <a:avLst/>
                <a:gdLst/>
                <a:ahLst/>
                <a:cxnLst/>
                <a:rect l="l" t="t" r="r" b="b"/>
                <a:pathLst>
                  <a:path w="1042" h="1043" extrusionOk="0">
                    <a:moveTo>
                      <a:pt x="521" y="0"/>
                    </a:moveTo>
                    <a:cubicBezTo>
                      <a:pt x="232" y="0"/>
                      <a:pt x="0" y="234"/>
                      <a:pt x="0" y="522"/>
                    </a:cubicBezTo>
                    <a:cubicBezTo>
                      <a:pt x="0" y="808"/>
                      <a:pt x="232" y="1043"/>
                      <a:pt x="521" y="1043"/>
                    </a:cubicBezTo>
                    <a:cubicBezTo>
                      <a:pt x="808" y="1043"/>
                      <a:pt x="1042" y="808"/>
                      <a:pt x="1042" y="522"/>
                    </a:cubicBezTo>
                    <a:cubicBezTo>
                      <a:pt x="1042" y="234"/>
                      <a:pt x="808" y="0"/>
                      <a:pt x="5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37;p39">
                <a:extLst>
                  <a:ext uri="{FF2B5EF4-FFF2-40B4-BE49-F238E27FC236}">
                    <a16:creationId xmlns:a16="http://schemas.microsoft.com/office/drawing/2014/main" id="{DFAC0D47-745B-106F-C256-232C8A8EF9D7}"/>
                  </a:ext>
                </a:extLst>
              </p:cNvPr>
              <p:cNvSpPr/>
              <p:nvPr/>
            </p:nvSpPr>
            <p:spPr>
              <a:xfrm>
                <a:off x="8967528" y="3662691"/>
                <a:ext cx="269280" cy="269257"/>
              </a:xfrm>
              <a:custGeom>
                <a:avLst/>
                <a:gdLst/>
                <a:ahLst/>
                <a:cxnLst/>
                <a:rect l="l" t="t" r="r" b="b"/>
                <a:pathLst>
                  <a:path w="11968" h="11967" extrusionOk="0">
                    <a:moveTo>
                      <a:pt x="5983" y="1"/>
                    </a:moveTo>
                    <a:cubicBezTo>
                      <a:pt x="2678" y="1"/>
                      <a:pt x="1" y="2678"/>
                      <a:pt x="1" y="5983"/>
                    </a:cubicBezTo>
                    <a:cubicBezTo>
                      <a:pt x="1" y="9288"/>
                      <a:pt x="2678" y="11967"/>
                      <a:pt x="5983" y="11967"/>
                    </a:cubicBezTo>
                    <a:cubicBezTo>
                      <a:pt x="9289" y="11967"/>
                      <a:pt x="11967" y="9287"/>
                      <a:pt x="11967" y="5983"/>
                    </a:cubicBezTo>
                    <a:cubicBezTo>
                      <a:pt x="11967" y="2679"/>
                      <a:pt x="9289" y="1"/>
                      <a:pt x="59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38;p39">
                <a:extLst>
                  <a:ext uri="{FF2B5EF4-FFF2-40B4-BE49-F238E27FC236}">
                    <a16:creationId xmlns:a16="http://schemas.microsoft.com/office/drawing/2014/main" id="{B7BCC376-E3D1-399B-5926-703C04CD7BC4}"/>
                  </a:ext>
                </a:extLst>
              </p:cNvPr>
              <p:cNvSpPr/>
              <p:nvPr/>
            </p:nvSpPr>
            <p:spPr>
              <a:xfrm>
                <a:off x="9068868" y="3731698"/>
                <a:ext cx="66600" cy="131175"/>
              </a:xfrm>
              <a:custGeom>
                <a:avLst/>
                <a:gdLst/>
                <a:ahLst/>
                <a:cxnLst/>
                <a:rect l="l" t="t" r="r" b="b"/>
                <a:pathLst>
                  <a:path w="2960" h="5830" extrusionOk="0">
                    <a:moveTo>
                      <a:pt x="1479" y="1"/>
                    </a:moveTo>
                    <a:cubicBezTo>
                      <a:pt x="661" y="1"/>
                      <a:pt x="1" y="663"/>
                      <a:pt x="1" y="1481"/>
                    </a:cubicBezTo>
                    <a:cubicBezTo>
                      <a:pt x="1" y="2066"/>
                      <a:pt x="343" y="2570"/>
                      <a:pt x="838" y="2807"/>
                    </a:cubicBezTo>
                    <a:lnTo>
                      <a:pt x="100" y="5579"/>
                    </a:lnTo>
                    <a:cubicBezTo>
                      <a:pt x="73" y="5716"/>
                      <a:pt x="167" y="5830"/>
                      <a:pt x="307" y="5830"/>
                    </a:cubicBezTo>
                    <a:lnTo>
                      <a:pt x="2650" y="5830"/>
                    </a:lnTo>
                    <a:cubicBezTo>
                      <a:pt x="2792" y="5830"/>
                      <a:pt x="2883" y="5717"/>
                      <a:pt x="2858" y="5579"/>
                    </a:cubicBezTo>
                    <a:lnTo>
                      <a:pt x="2123" y="2807"/>
                    </a:lnTo>
                    <a:cubicBezTo>
                      <a:pt x="2615" y="2568"/>
                      <a:pt x="2959" y="2066"/>
                      <a:pt x="2959" y="1481"/>
                    </a:cubicBezTo>
                    <a:cubicBezTo>
                      <a:pt x="2959" y="665"/>
                      <a:pt x="2297" y="1"/>
                      <a:pt x="1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39;p39">
                <a:extLst>
                  <a:ext uri="{FF2B5EF4-FFF2-40B4-BE49-F238E27FC236}">
                    <a16:creationId xmlns:a16="http://schemas.microsoft.com/office/drawing/2014/main" id="{FCCAE9BC-DE10-D457-4F98-52D9A5222961}"/>
                  </a:ext>
                </a:extLst>
              </p:cNvPr>
              <p:cNvSpPr/>
              <p:nvPr/>
            </p:nvSpPr>
            <p:spPr>
              <a:xfrm>
                <a:off x="9312633" y="3654186"/>
                <a:ext cx="239850" cy="16672"/>
              </a:xfrm>
              <a:custGeom>
                <a:avLst/>
                <a:gdLst/>
                <a:ahLst/>
                <a:cxnLst/>
                <a:rect l="l" t="t" r="r" b="b"/>
                <a:pathLst>
                  <a:path w="10660" h="741" extrusionOk="0">
                    <a:moveTo>
                      <a:pt x="0" y="1"/>
                    </a:moveTo>
                    <a:lnTo>
                      <a:pt x="0" y="741"/>
                    </a:lnTo>
                    <a:lnTo>
                      <a:pt x="10659" y="741"/>
                    </a:lnTo>
                    <a:lnTo>
                      <a:pt x="10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40;p39">
                <a:extLst>
                  <a:ext uri="{FF2B5EF4-FFF2-40B4-BE49-F238E27FC236}">
                    <a16:creationId xmlns:a16="http://schemas.microsoft.com/office/drawing/2014/main" id="{2190F263-B8F6-845C-4701-81737A916DFD}"/>
                  </a:ext>
                </a:extLst>
              </p:cNvPr>
              <p:cNvSpPr/>
              <p:nvPr/>
            </p:nvSpPr>
            <p:spPr>
              <a:xfrm>
                <a:off x="9312633" y="3698331"/>
                <a:ext cx="432810" cy="16605"/>
              </a:xfrm>
              <a:custGeom>
                <a:avLst/>
                <a:gdLst/>
                <a:ahLst/>
                <a:cxnLst/>
                <a:rect l="l" t="t" r="r" b="b"/>
                <a:pathLst>
                  <a:path w="19236" h="738" extrusionOk="0">
                    <a:moveTo>
                      <a:pt x="0" y="0"/>
                    </a:moveTo>
                    <a:lnTo>
                      <a:pt x="0" y="738"/>
                    </a:lnTo>
                    <a:lnTo>
                      <a:pt x="19235" y="738"/>
                    </a:lnTo>
                    <a:lnTo>
                      <a:pt x="19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41;p39">
                <a:extLst>
                  <a:ext uri="{FF2B5EF4-FFF2-40B4-BE49-F238E27FC236}">
                    <a16:creationId xmlns:a16="http://schemas.microsoft.com/office/drawing/2014/main" id="{06AF95C6-1B72-72F4-4B0A-9B289961DFAF}"/>
                  </a:ext>
                </a:extLst>
              </p:cNvPr>
              <p:cNvSpPr/>
              <p:nvPr/>
            </p:nvSpPr>
            <p:spPr>
              <a:xfrm>
                <a:off x="9312633" y="3758451"/>
                <a:ext cx="432855" cy="92857"/>
              </a:xfrm>
              <a:custGeom>
                <a:avLst/>
                <a:gdLst/>
                <a:ahLst/>
                <a:cxnLst/>
                <a:rect l="l" t="t" r="r" b="b"/>
                <a:pathLst>
                  <a:path w="19238" h="4127" extrusionOk="0">
                    <a:moveTo>
                      <a:pt x="2780" y="0"/>
                    </a:moveTo>
                    <a:cubicBezTo>
                      <a:pt x="1250" y="0"/>
                      <a:pt x="0" y="928"/>
                      <a:pt x="0" y="2063"/>
                    </a:cubicBezTo>
                    <a:cubicBezTo>
                      <a:pt x="0" y="3198"/>
                      <a:pt x="1250" y="4127"/>
                      <a:pt x="2780" y="4127"/>
                    </a:cubicBezTo>
                    <a:lnTo>
                      <a:pt x="16459" y="4127"/>
                    </a:lnTo>
                    <a:cubicBezTo>
                      <a:pt x="17986" y="4127"/>
                      <a:pt x="19238" y="3197"/>
                      <a:pt x="19238" y="2063"/>
                    </a:cubicBezTo>
                    <a:cubicBezTo>
                      <a:pt x="19238" y="929"/>
                      <a:pt x="17986" y="0"/>
                      <a:pt x="164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42;p39">
                <a:extLst>
                  <a:ext uri="{FF2B5EF4-FFF2-40B4-BE49-F238E27FC236}">
                    <a16:creationId xmlns:a16="http://schemas.microsoft.com/office/drawing/2014/main" id="{01BB8246-89C0-D354-2D7C-B9A633FCE56A}"/>
                  </a:ext>
                </a:extLst>
              </p:cNvPr>
              <p:cNvSpPr/>
              <p:nvPr/>
            </p:nvSpPr>
            <p:spPr>
              <a:xfrm>
                <a:off x="9411183"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5"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43;p39">
                <a:extLst>
                  <a:ext uri="{FF2B5EF4-FFF2-40B4-BE49-F238E27FC236}">
                    <a16:creationId xmlns:a16="http://schemas.microsoft.com/office/drawing/2014/main" id="{762E8767-8040-1480-CB72-4025BCA87280}"/>
                  </a:ext>
                </a:extLst>
              </p:cNvPr>
              <p:cNvSpPr/>
              <p:nvPr/>
            </p:nvSpPr>
            <p:spPr>
              <a:xfrm>
                <a:off x="9455283" y="3797263"/>
                <a:ext cx="15188" cy="15188"/>
              </a:xfrm>
              <a:custGeom>
                <a:avLst/>
                <a:gdLst/>
                <a:ahLst/>
                <a:cxnLst/>
                <a:rect l="l" t="t" r="r" b="b"/>
                <a:pathLst>
                  <a:path w="675" h="675" extrusionOk="0">
                    <a:moveTo>
                      <a:pt x="337" y="1"/>
                    </a:moveTo>
                    <a:cubicBezTo>
                      <a:pt x="152" y="1"/>
                      <a:pt x="0" y="152"/>
                      <a:pt x="0" y="338"/>
                    </a:cubicBezTo>
                    <a:cubicBezTo>
                      <a:pt x="0" y="525"/>
                      <a:pt x="152" y="675"/>
                      <a:pt x="337" y="675"/>
                    </a:cubicBezTo>
                    <a:cubicBezTo>
                      <a:pt x="526" y="675"/>
                      <a:pt x="674" y="525"/>
                      <a:pt x="674" y="338"/>
                    </a:cubicBezTo>
                    <a:cubicBezTo>
                      <a:pt x="674"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44;p39">
                <a:extLst>
                  <a:ext uri="{FF2B5EF4-FFF2-40B4-BE49-F238E27FC236}">
                    <a16:creationId xmlns:a16="http://schemas.microsoft.com/office/drawing/2014/main" id="{6304652C-6267-9E1D-55EA-670F94D14608}"/>
                  </a:ext>
                </a:extLst>
              </p:cNvPr>
              <p:cNvSpPr/>
              <p:nvPr/>
            </p:nvSpPr>
            <p:spPr>
              <a:xfrm>
                <a:off x="9499406" y="3797263"/>
                <a:ext cx="15210" cy="15188"/>
              </a:xfrm>
              <a:custGeom>
                <a:avLst/>
                <a:gdLst/>
                <a:ahLst/>
                <a:cxnLst/>
                <a:rect l="l" t="t" r="r" b="b"/>
                <a:pathLst>
                  <a:path w="676" h="675" extrusionOk="0">
                    <a:moveTo>
                      <a:pt x="339" y="1"/>
                    </a:moveTo>
                    <a:cubicBezTo>
                      <a:pt x="151" y="1"/>
                      <a:pt x="0" y="152"/>
                      <a:pt x="0" y="338"/>
                    </a:cubicBezTo>
                    <a:cubicBezTo>
                      <a:pt x="0" y="525"/>
                      <a:pt x="152" y="675"/>
                      <a:pt x="339" y="675"/>
                    </a:cubicBezTo>
                    <a:cubicBezTo>
                      <a:pt x="526" y="675"/>
                      <a:pt x="676" y="525"/>
                      <a:pt x="676" y="338"/>
                    </a:cubicBezTo>
                    <a:cubicBezTo>
                      <a:pt x="676" y="152"/>
                      <a:pt x="525" y="2"/>
                      <a:pt x="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45;p39">
                <a:extLst>
                  <a:ext uri="{FF2B5EF4-FFF2-40B4-BE49-F238E27FC236}">
                    <a16:creationId xmlns:a16="http://schemas.microsoft.com/office/drawing/2014/main" id="{64452D75-9983-6687-23D8-92D665CFF702}"/>
                  </a:ext>
                </a:extLst>
              </p:cNvPr>
              <p:cNvSpPr/>
              <p:nvPr/>
            </p:nvSpPr>
            <p:spPr>
              <a:xfrm>
                <a:off x="9543528" y="3797263"/>
                <a:ext cx="15165" cy="15188"/>
              </a:xfrm>
              <a:custGeom>
                <a:avLst/>
                <a:gdLst/>
                <a:ahLst/>
                <a:cxnLst/>
                <a:rect l="l" t="t" r="r" b="b"/>
                <a:pathLst>
                  <a:path w="674" h="675" extrusionOk="0">
                    <a:moveTo>
                      <a:pt x="338" y="1"/>
                    </a:moveTo>
                    <a:cubicBezTo>
                      <a:pt x="151" y="1"/>
                      <a:pt x="1" y="152"/>
                      <a:pt x="1" y="338"/>
                    </a:cubicBezTo>
                    <a:cubicBezTo>
                      <a:pt x="1" y="525"/>
                      <a:pt x="153" y="675"/>
                      <a:pt x="338" y="675"/>
                    </a:cubicBezTo>
                    <a:cubicBezTo>
                      <a:pt x="525" y="675"/>
                      <a:pt x="673" y="525"/>
                      <a:pt x="673" y="338"/>
                    </a:cubicBezTo>
                    <a:cubicBezTo>
                      <a:pt x="673" y="152"/>
                      <a:pt x="525"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46;p39">
                <a:extLst>
                  <a:ext uri="{FF2B5EF4-FFF2-40B4-BE49-F238E27FC236}">
                    <a16:creationId xmlns:a16="http://schemas.microsoft.com/office/drawing/2014/main" id="{93AF621A-483C-9FA7-9E8D-2E0370235167}"/>
                  </a:ext>
                </a:extLst>
              </p:cNvPr>
              <p:cNvSpPr/>
              <p:nvPr/>
            </p:nvSpPr>
            <p:spPr>
              <a:xfrm>
                <a:off x="9587606" y="3797263"/>
                <a:ext cx="15210" cy="15188"/>
              </a:xfrm>
              <a:custGeom>
                <a:avLst/>
                <a:gdLst/>
                <a:ahLst/>
                <a:cxnLst/>
                <a:rect l="l" t="t" r="r" b="b"/>
                <a:pathLst>
                  <a:path w="676" h="675" extrusionOk="0">
                    <a:moveTo>
                      <a:pt x="337" y="1"/>
                    </a:moveTo>
                    <a:cubicBezTo>
                      <a:pt x="151" y="1"/>
                      <a:pt x="0" y="152"/>
                      <a:pt x="0" y="338"/>
                    </a:cubicBezTo>
                    <a:cubicBezTo>
                      <a:pt x="0" y="525"/>
                      <a:pt x="151" y="675"/>
                      <a:pt x="337" y="675"/>
                    </a:cubicBezTo>
                    <a:cubicBezTo>
                      <a:pt x="526" y="675"/>
                      <a:pt x="676" y="525"/>
                      <a:pt x="676" y="338"/>
                    </a:cubicBezTo>
                    <a:cubicBezTo>
                      <a:pt x="676" y="152"/>
                      <a:pt x="526" y="2"/>
                      <a:pt x="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47;p39">
                <a:extLst>
                  <a:ext uri="{FF2B5EF4-FFF2-40B4-BE49-F238E27FC236}">
                    <a16:creationId xmlns:a16="http://schemas.microsoft.com/office/drawing/2014/main" id="{17926B53-813B-DB1D-705B-0B2BE612F074}"/>
                  </a:ext>
                </a:extLst>
              </p:cNvPr>
              <p:cNvSpPr/>
              <p:nvPr/>
            </p:nvSpPr>
            <p:spPr>
              <a:xfrm>
                <a:off x="9631728" y="3797263"/>
                <a:ext cx="15188" cy="15188"/>
              </a:xfrm>
              <a:custGeom>
                <a:avLst/>
                <a:gdLst/>
                <a:ahLst/>
                <a:cxnLst/>
                <a:rect l="l" t="t" r="r" b="b"/>
                <a:pathLst>
                  <a:path w="675" h="675" extrusionOk="0">
                    <a:moveTo>
                      <a:pt x="338" y="1"/>
                    </a:moveTo>
                    <a:cubicBezTo>
                      <a:pt x="153" y="1"/>
                      <a:pt x="1" y="152"/>
                      <a:pt x="1" y="338"/>
                    </a:cubicBezTo>
                    <a:cubicBezTo>
                      <a:pt x="1" y="525"/>
                      <a:pt x="153" y="675"/>
                      <a:pt x="338" y="675"/>
                    </a:cubicBezTo>
                    <a:cubicBezTo>
                      <a:pt x="524" y="675"/>
                      <a:pt x="675" y="525"/>
                      <a:pt x="675" y="338"/>
                    </a:cubicBezTo>
                    <a:cubicBezTo>
                      <a:pt x="675" y="152"/>
                      <a:pt x="526" y="2"/>
                      <a:pt x="3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48;p39">
                <a:extLst>
                  <a:ext uri="{FF2B5EF4-FFF2-40B4-BE49-F238E27FC236}">
                    <a16:creationId xmlns:a16="http://schemas.microsoft.com/office/drawing/2014/main" id="{F9A6340F-C028-59D7-0914-8810B873E920}"/>
                  </a:ext>
                </a:extLst>
              </p:cNvPr>
              <p:cNvSpPr/>
              <p:nvPr/>
            </p:nvSpPr>
            <p:spPr>
              <a:xfrm>
                <a:off x="9312633" y="3899548"/>
                <a:ext cx="203220" cy="60907"/>
              </a:xfrm>
              <a:custGeom>
                <a:avLst/>
                <a:gdLst/>
                <a:ahLst/>
                <a:cxnLst/>
                <a:rect l="l" t="t" r="r" b="b"/>
                <a:pathLst>
                  <a:path w="9032" h="2707" extrusionOk="0">
                    <a:moveTo>
                      <a:pt x="0" y="1"/>
                    </a:moveTo>
                    <a:lnTo>
                      <a:pt x="0" y="2707"/>
                    </a:lnTo>
                    <a:lnTo>
                      <a:pt x="9031" y="2707"/>
                    </a:lnTo>
                    <a:lnTo>
                      <a:pt x="90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49;p39">
                <a:extLst>
                  <a:ext uri="{FF2B5EF4-FFF2-40B4-BE49-F238E27FC236}">
                    <a16:creationId xmlns:a16="http://schemas.microsoft.com/office/drawing/2014/main" id="{97947C8E-B185-DB11-FF9F-6115BF456DA3}"/>
                  </a:ext>
                </a:extLst>
              </p:cNvPr>
              <p:cNvSpPr/>
              <p:nvPr/>
            </p:nvSpPr>
            <p:spPr>
              <a:xfrm>
                <a:off x="9339161" y="3921666"/>
                <a:ext cx="150165" cy="16650"/>
              </a:xfrm>
              <a:custGeom>
                <a:avLst/>
                <a:gdLst/>
                <a:ahLst/>
                <a:cxnLst/>
                <a:rect l="l" t="t" r="r" b="b"/>
                <a:pathLst>
                  <a:path w="6674" h="740" extrusionOk="0">
                    <a:moveTo>
                      <a:pt x="1" y="1"/>
                    </a:moveTo>
                    <a:lnTo>
                      <a:pt x="1" y="739"/>
                    </a:lnTo>
                    <a:lnTo>
                      <a:pt x="6674" y="739"/>
                    </a:lnTo>
                    <a:lnTo>
                      <a:pt x="66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50;p39">
                <a:extLst>
                  <a:ext uri="{FF2B5EF4-FFF2-40B4-BE49-F238E27FC236}">
                    <a16:creationId xmlns:a16="http://schemas.microsoft.com/office/drawing/2014/main" id="{E3D42B9A-AEF2-B791-DB2A-2E4A0886767C}"/>
                  </a:ext>
                </a:extLst>
              </p:cNvPr>
              <p:cNvSpPr/>
              <p:nvPr/>
            </p:nvSpPr>
            <p:spPr>
              <a:xfrm>
                <a:off x="9034466" y="2311926"/>
                <a:ext cx="609682" cy="690503"/>
              </a:xfrm>
              <a:custGeom>
                <a:avLst/>
                <a:gdLst/>
                <a:ahLst/>
                <a:cxnLst/>
                <a:rect l="l" t="t" r="r" b="b"/>
                <a:pathLst>
                  <a:path w="27097" h="30689" extrusionOk="0">
                    <a:moveTo>
                      <a:pt x="1" y="1"/>
                    </a:moveTo>
                    <a:lnTo>
                      <a:pt x="1" y="30688"/>
                    </a:lnTo>
                    <a:lnTo>
                      <a:pt x="27097" y="30688"/>
                    </a:lnTo>
                    <a:lnTo>
                      <a:pt x="27097" y="6594"/>
                    </a:lnTo>
                    <a:lnTo>
                      <a:pt x="209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51;p39">
                <a:extLst>
                  <a:ext uri="{FF2B5EF4-FFF2-40B4-BE49-F238E27FC236}">
                    <a16:creationId xmlns:a16="http://schemas.microsoft.com/office/drawing/2014/main" id="{CAD43160-C7D5-B6F2-83F8-E3F2087CA0C1}"/>
                  </a:ext>
                </a:extLst>
              </p:cNvPr>
              <p:cNvSpPr/>
              <p:nvPr/>
            </p:nvSpPr>
            <p:spPr>
              <a:xfrm>
                <a:off x="9506876" y="2311926"/>
                <a:ext cx="137273" cy="148365"/>
              </a:xfrm>
              <a:custGeom>
                <a:avLst/>
                <a:gdLst/>
                <a:ahLst/>
                <a:cxnLst/>
                <a:rect l="l" t="t" r="r" b="b"/>
                <a:pathLst>
                  <a:path w="6101" h="6594" extrusionOk="0">
                    <a:moveTo>
                      <a:pt x="0" y="1"/>
                    </a:moveTo>
                    <a:lnTo>
                      <a:pt x="0" y="6594"/>
                    </a:lnTo>
                    <a:lnTo>
                      <a:pt x="6101" y="6594"/>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552;p39">
                <a:extLst>
                  <a:ext uri="{FF2B5EF4-FFF2-40B4-BE49-F238E27FC236}">
                    <a16:creationId xmlns:a16="http://schemas.microsoft.com/office/drawing/2014/main" id="{2FDE2813-0CA4-4FD1-E99A-D55A2851542A}"/>
                  </a:ext>
                </a:extLst>
              </p:cNvPr>
              <p:cNvSpPr/>
              <p:nvPr/>
            </p:nvSpPr>
            <p:spPr>
              <a:xfrm>
                <a:off x="9100728" y="2413468"/>
                <a:ext cx="342293" cy="19417"/>
              </a:xfrm>
              <a:custGeom>
                <a:avLst/>
                <a:gdLst/>
                <a:ahLst/>
                <a:cxnLst/>
                <a:rect l="l" t="t" r="r" b="b"/>
                <a:pathLst>
                  <a:path w="15213" h="863" extrusionOk="0">
                    <a:moveTo>
                      <a:pt x="0" y="1"/>
                    </a:moveTo>
                    <a:lnTo>
                      <a:pt x="0" y="862"/>
                    </a:lnTo>
                    <a:lnTo>
                      <a:pt x="15212" y="862"/>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553;p39">
                <a:extLst>
                  <a:ext uri="{FF2B5EF4-FFF2-40B4-BE49-F238E27FC236}">
                    <a16:creationId xmlns:a16="http://schemas.microsoft.com/office/drawing/2014/main" id="{74FB3A63-284C-619A-B3F4-626FB2047A96}"/>
                  </a:ext>
                </a:extLst>
              </p:cNvPr>
              <p:cNvSpPr/>
              <p:nvPr/>
            </p:nvSpPr>
            <p:spPr>
              <a:xfrm>
                <a:off x="9100728" y="2481913"/>
                <a:ext cx="342293" cy="19463"/>
              </a:xfrm>
              <a:custGeom>
                <a:avLst/>
                <a:gdLst/>
                <a:ahLst/>
                <a:cxnLst/>
                <a:rect l="l" t="t" r="r" b="b"/>
                <a:pathLst>
                  <a:path w="15213" h="865" extrusionOk="0">
                    <a:moveTo>
                      <a:pt x="0" y="1"/>
                    </a:moveTo>
                    <a:lnTo>
                      <a:pt x="0" y="865"/>
                    </a:lnTo>
                    <a:lnTo>
                      <a:pt x="15212" y="865"/>
                    </a:lnTo>
                    <a:lnTo>
                      <a:pt x="152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54;p39">
                <a:extLst>
                  <a:ext uri="{FF2B5EF4-FFF2-40B4-BE49-F238E27FC236}">
                    <a16:creationId xmlns:a16="http://schemas.microsoft.com/office/drawing/2014/main" id="{33903DAC-BA3C-00D0-227F-88930C101E15}"/>
                  </a:ext>
                </a:extLst>
              </p:cNvPr>
              <p:cNvSpPr/>
              <p:nvPr/>
            </p:nvSpPr>
            <p:spPr>
              <a:xfrm>
                <a:off x="9100728" y="255038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555;p39">
                <a:extLst>
                  <a:ext uri="{FF2B5EF4-FFF2-40B4-BE49-F238E27FC236}">
                    <a16:creationId xmlns:a16="http://schemas.microsoft.com/office/drawing/2014/main" id="{A5539535-6D5D-B422-02AF-411820969A06}"/>
                  </a:ext>
                </a:extLst>
              </p:cNvPr>
              <p:cNvSpPr/>
              <p:nvPr/>
            </p:nvSpPr>
            <p:spPr>
              <a:xfrm>
                <a:off x="9100728" y="2618826"/>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6;p39">
                <a:extLst>
                  <a:ext uri="{FF2B5EF4-FFF2-40B4-BE49-F238E27FC236}">
                    <a16:creationId xmlns:a16="http://schemas.microsoft.com/office/drawing/2014/main" id="{B44BCA26-2647-15FB-818E-6B4AD9FEF5EC}"/>
                  </a:ext>
                </a:extLst>
              </p:cNvPr>
              <p:cNvSpPr/>
              <p:nvPr/>
            </p:nvSpPr>
            <p:spPr>
              <a:xfrm>
                <a:off x="9100728" y="2687271"/>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557;p39">
                <a:extLst>
                  <a:ext uri="{FF2B5EF4-FFF2-40B4-BE49-F238E27FC236}">
                    <a16:creationId xmlns:a16="http://schemas.microsoft.com/office/drawing/2014/main" id="{5A69F01F-6D8F-99D0-AEB9-D8566B8B3220}"/>
                  </a:ext>
                </a:extLst>
              </p:cNvPr>
              <p:cNvSpPr/>
              <p:nvPr/>
            </p:nvSpPr>
            <p:spPr>
              <a:xfrm>
                <a:off x="9100728" y="275573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58;p39">
                <a:extLst>
                  <a:ext uri="{FF2B5EF4-FFF2-40B4-BE49-F238E27FC236}">
                    <a16:creationId xmlns:a16="http://schemas.microsoft.com/office/drawing/2014/main" id="{CC89AFAF-FDB0-8017-23A7-ECBF0A3816F4}"/>
                  </a:ext>
                </a:extLst>
              </p:cNvPr>
              <p:cNvSpPr/>
              <p:nvPr/>
            </p:nvSpPr>
            <p:spPr>
              <a:xfrm>
                <a:off x="9100728" y="2824183"/>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59;p39">
                <a:extLst>
                  <a:ext uri="{FF2B5EF4-FFF2-40B4-BE49-F238E27FC236}">
                    <a16:creationId xmlns:a16="http://schemas.microsoft.com/office/drawing/2014/main" id="{AF6F43F4-27E7-C699-D190-C920347D08CB}"/>
                  </a:ext>
                </a:extLst>
              </p:cNvPr>
              <p:cNvSpPr/>
              <p:nvPr/>
            </p:nvSpPr>
            <p:spPr>
              <a:xfrm>
                <a:off x="9100728" y="2892628"/>
                <a:ext cx="488318" cy="19417"/>
              </a:xfrm>
              <a:custGeom>
                <a:avLst/>
                <a:gdLst/>
                <a:ahLst/>
                <a:cxnLst/>
                <a:rect l="l" t="t" r="r" b="b"/>
                <a:pathLst>
                  <a:path w="21703" h="863" extrusionOk="0">
                    <a:moveTo>
                      <a:pt x="0" y="1"/>
                    </a:moveTo>
                    <a:lnTo>
                      <a:pt x="0" y="862"/>
                    </a:lnTo>
                    <a:lnTo>
                      <a:pt x="21703" y="862"/>
                    </a:lnTo>
                    <a:lnTo>
                      <a:pt x="21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560;p39">
                <a:extLst>
                  <a:ext uri="{FF2B5EF4-FFF2-40B4-BE49-F238E27FC236}">
                    <a16:creationId xmlns:a16="http://schemas.microsoft.com/office/drawing/2014/main" id="{CDE28B98-1E76-906C-5D09-946C785FB5FD}"/>
                  </a:ext>
                </a:extLst>
              </p:cNvPr>
              <p:cNvSpPr/>
              <p:nvPr/>
            </p:nvSpPr>
            <p:spPr>
              <a:xfrm>
                <a:off x="6493383" y="3609546"/>
                <a:ext cx="670410" cy="426938"/>
              </a:xfrm>
              <a:custGeom>
                <a:avLst/>
                <a:gdLst/>
                <a:ahLst/>
                <a:cxnLst/>
                <a:rect l="l" t="t" r="r" b="b"/>
                <a:pathLst>
                  <a:path w="29796" h="18975" extrusionOk="0">
                    <a:moveTo>
                      <a:pt x="1" y="1"/>
                    </a:moveTo>
                    <a:lnTo>
                      <a:pt x="1" y="18975"/>
                    </a:lnTo>
                    <a:lnTo>
                      <a:pt x="29795" y="18975"/>
                    </a:lnTo>
                    <a:lnTo>
                      <a:pt x="29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61;p39">
                <a:extLst>
                  <a:ext uri="{FF2B5EF4-FFF2-40B4-BE49-F238E27FC236}">
                    <a16:creationId xmlns:a16="http://schemas.microsoft.com/office/drawing/2014/main" id="{7C8C17E4-1000-58D1-EF7C-713A8EA7FD5B}"/>
                  </a:ext>
                </a:extLst>
              </p:cNvPr>
              <p:cNvSpPr/>
              <p:nvPr/>
            </p:nvSpPr>
            <p:spPr>
              <a:xfrm>
                <a:off x="6493383" y="3609546"/>
                <a:ext cx="670410" cy="286605"/>
              </a:xfrm>
              <a:custGeom>
                <a:avLst/>
                <a:gdLst/>
                <a:ahLst/>
                <a:cxnLst/>
                <a:rect l="l" t="t" r="r" b="b"/>
                <a:pathLst>
                  <a:path w="29796" h="12738" extrusionOk="0">
                    <a:moveTo>
                      <a:pt x="1" y="1"/>
                    </a:moveTo>
                    <a:lnTo>
                      <a:pt x="14900" y="12737"/>
                    </a:lnTo>
                    <a:lnTo>
                      <a:pt x="297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62;p39">
                <a:extLst>
                  <a:ext uri="{FF2B5EF4-FFF2-40B4-BE49-F238E27FC236}">
                    <a16:creationId xmlns:a16="http://schemas.microsoft.com/office/drawing/2014/main" id="{993E328B-ED4E-489B-77F2-E3F0BE254E9C}"/>
                  </a:ext>
                </a:extLst>
              </p:cNvPr>
              <p:cNvSpPr/>
              <p:nvPr/>
            </p:nvSpPr>
            <p:spPr>
              <a:xfrm>
                <a:off x="6493383" y="3739371"/>
                <a:ext cx="329175" cy="297113"/>
              </a:xfrm>
              <a:custGeom>
                <a:avLst/>
                <a:gdLst/>
                <a:ahLst/>
                <a:cxnLst/>
                <a:rect l="l" t="t" r="r" b="b"/>
                <a:pathLst>
                  <a:path w="14630" h="13205" extrusionOk="0">
                    <a:moveTo>
                      <a:pt x="13722" y="1"/>
                    </a:moveTo>
                    <a:cubicBezTo>
                      <a:pt x="13585" y="1"/>
                      <a:pt x="13444" y="50"/>
                      <a:pt x="13316" y="168"/>
                    </a:cubicBezTo>
                    <a:cubicBezTo>
                      <a:pt x="8877" y="4239"/>
                      <a:pt x="4441" y="8308"/>
                      <a:pt x="1" y="12379"/>
                    </a:cubicBezTo>
                    <a:lnTo>
                      <a:pt x="1" y="13205"/>
                    </a:lnTo>
                    <a:lnTo>
                      <a:pt x="903" y="13205"/>
                    </a:lnTo>
                    <a:cubicBezTo>
                      <a:pt x="5328" y="9144"/>
                      <a:pt x="9752" y="5089"/>
                      <a:pt x="14178" y="1028"/>
                    </a:cubicBezTo>
                    <a:cubicBezTo>
                      <a:pt x="14629" y="614"/>
                      <a:pt x="14205" y="1"/>
                      <a:pt x="13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63;p39">
                <a:extLst>
                  <a:ext uri="{FF2B5EF4-FFF2-40B4-BE49-F238E27FC236}">
                    <a16:creationId xmlns:a16="http://schemas.microsoft.com/office/drawing/2014/main" id="{10BA54DA-F202-A28E-02B0-D97B9F53F407}"/>
                  </a:ext>
                </a:extLst>
              </p:cNvPr>
              <p:cNvSpPr/>
              <p:nvPr/>
            </p:nvSpPr>
            <p:spPr>
              <a:xfrm>
                <a:off x="6866816" y="3386143"/>
                <a:ext cx="505282" cy="460350"/>
              </a:xfrm>
              <a:custGeom>
                <a:avLst/>
                <a:gdLst/>
                <a:ahLst/>
                <a:cxnLst/>
                <a:rect l="l" t="t" r="r" b="b"/>
                <a:pathLst>
                  <a:path w="22457" h="20460" extrusionOk="0">
                    <a:moveTo>
                      <a:pt x="11226" y="2319"/>
                    </a:moveTo>
                    <a:cubicBezTo>
                      <a:pt x="13251" y="2319"/>
                      <a:pt x="15275" y="3090"/>
                      <a:pt x="16820" y="4634"/>
                    </a:cubicBezTo>
                    <a:cubicBezTo>
                      <a:pt x="19910" y="7726"/>
                      <a:pt x="19910" y="12734"/>
                      <a:pt x="16820" y="15821"/>
                    </a:cubicBezTo>
                    <a:cubicBezTo>
                      <a:pt x="15275" y="17366"/>
                      <a:pt x="13250" y="18138"/>
                      <a:pt x="11225" y="18138"/>
                    </a:cubicBezTo>
                    <a:cubicBezTo>
                      <a:pt x="9201" y="18138"/>
                      <a:pt x="7177" y="17367"/>
                      <a:pt x="5633" y="15822"/>
                    </a:cubicBezTo>
                    <a:cubicBezTo>
                      <a:pt x="2546" y="12734"/>
                      <a:pt x="2546" y="7726"/>
                      <a:pt x="5633" y="4634"/>
                    </a:cubicBezTo>
                    <a:cubicBezTo>
                      <a:pt x="7178" y="3090"/>
                      <a:pt x="9202" y="2319"/>
                      <a:pt x="11226" y="2319"/>
                    </a:cubicBezTo>
                    <a:close/>
                    <a:moveTo>
                      <a:pt x="11226" y="0"/>
                    </a:moveTo>
                    <a:cubicBezTo>
                      <a:pt x="8608" y="0"/>
                      <a:pt x="5991" y="998"/>
                      <a:pt x="3994" y="2995"/>
                    </a:cubicBezTo>
                    <a:cubicBezTo>
                      <a:pt x="0" y="6991"/>
                      <a:pt x="0" y="13467"/>
                      <a:pt x="3994" y="17463"/>
                    </a:cubicBezTo>
                    <a:cubicBezTo>
                      <a:pt x="5991" y="19461"/>
                      <a:pt x="8610" y="20459"/>
                      <a:pt x="11228" y="20459"/>
                    </a:cubicBezTo>
                    <a:cubicBezTo>
                      <a:pt x="13846" y="20459"/>
                      <a:pt x="16465" y="19461"/>
                      <a:pt x="18462" y="17463"/>
                    </a:cubicBezTo>
                    <a:cubicBezTo>
                      <a:pt x="22457" y="13470"/>
                      <a:pt x="22457" y="6991"/>
                      <a:pt x="18462" y="2997"/>
                    </a:cubicBezTo>
                    <a:cubicBezTo>
                      <a:pt x="16463" y="999"/>
                      <a:pt x="13844" y="0"/>
                      <a:pt x="112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64;p39">
                <a:extLst>
                  <a:ext uri="{FF2B5EF4-FFF2-40B4-BE49-F238E27FC236}">
                    <a16:creationId xmlns:a16="http://schemas.microsoft.com/office/drawing/2014/main" id="{EB610DF1-E1D4-AD32-4F66-F9B3A86550A6}"/>
                  </a:ext>
                </a:extLst>
              </p:cNvPr>
              <p:cNvSpPr/>
              <p:nvPr/>
            </p:nvSpPr>
            <p:spPr>
              <a:xfrm>
                <a:off x="6924078" y="3438298"/>
                <a:ext cx="390735" cy="355972"/>
              </a:xfrm>
              <a:custGeom>
                <a:avLst/>
                <a:gdLst/>
                <a:ahLst/>
                <a:cxnLst/>
                <a:rect l="l" t="t" r="r" b="b"/>
                <a:pathLst>
                  <a:path w="17366" h="15821" extrusionOk="0">
                    <a:moveTo>
                      <a:pt x="8681" y="1"/>
                    </a:moveTo>
                    <a:cubicBezTo>
                      <a:pt x="6657" y="1"/>
                      <a:pt x="4633" y="772"/>
                      <a:pt x="3088" y="2316"/>
                    </a:cubicBezTo>
                    <a:cubicBezTo>
                      <a:pt x="1" y="5408"/>
                      <a:pt x="1" y="10416"/>
                      <a:pt x="3088" y="13504"/>
                    </a:cubicBezTo>
                    <a:cubicBezTo>
                      <a:pt x="4632" y="15049"/>
                      <a:pt x="6656" y="15820"/>
                      <a:pt x="8680" y="15820"/>
                    </a:cubicBezTo>
                    <a:cubicBezTo>
                      <a:pt x="10705" y="15820"/>
                      <a:pt x="12730" y="15048"/>
                      <a:pt x="14275" y="13503"/>
                    </a:cubicBezTo>
                    <a:cubicBezTo>
                      <a:pt x="17365" y="10416"/>
                      <a:pt x="17365" y="5408"/>
                      <a:pt x="14275" y="2316"/>
                    </a:cubicBezTo>
                    <a:cubicBezTo>
                      <a:pt x="12730" y="772"/>
                      <a:pt x="10706" y="1"/>
                      <a:pt x="86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65;p39">
                <a:extLst>
                  <a:ext uri="{FF2B5EF4-FFF2-40B4-BE49-F238E27FC236}">
                    <a16:creationId xmlns:a16="http://schemas.microsoft.com/office/drawing/2014/main" id="{AE9CFDB8-4567-E22B-F8BD-F210638F1DF4}"/>
                  </a:ext>
                </a:extLst>
              </p:cNvPr>
              <p:cNvSpPr/>
              <p:nvPr/>
            </p:nvSpPr>
            <p:spPr>
              <a:xfrm>
                <a:off x="7225241" y="3722136"/>
                <a:ext cx="226418" cy="226372"/>
              </a:xfrm>
              <a:custGeom>
                <a:avLst/>
                <a:gdLst/>
                <a:ahLst/>
                <a:cxnLst/>
                <a:rect l="l" t="t" r="r" b="b"/>
                <a:pathLst>
                  <a:path w="10063" h="10061" extrusionOk="0">
                    <a:moveTo>
                      <a:pt x="1782" y="0"/>
                    </a:moveTo>
                    <a:lnTo>
                      <a:pt x="1" y="1781"/>
                    </a:lnTo>
                    <a:lnTo>
                      <a:pt x="8282" y="10061"/>
                    </a:lnTo>
                    <a:lnTo>
                      <a:pt x="10063" y="8281"/>
                    </a:lnTo>
                    <a:lnTo>
                      <a:pt x="17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66;p39">
                <a:extLst>
                  <a:ext uri="{FF2B5EF4-FFF2-40B4-BE49-F238E27FC236}">
                    <a16:creationId xmlns:a16="http://schemas.microsoft.com/office/drawing/2014/main" id="{C8391771-DF6E-AF68-7D26-06175846128D}"/>
                  </a:ext>
                </a:extLst>
              </p:cNvPr>
              <p:cNvSpPr/>
              <p:nvPr/>
            </p:nvSpPr>
            <p:spPr>
              <a:xfrm>
                <a:off x="7371423" y="3868341"/>
                <a:ext cx="80235" cy="80168"/>
              </a:xfrm>
              <a:custGeom>
                <a:avLst/>
                <a:gdLst/>
                <a:ahLst/>
                <a:cxnLst/>
                <a:rect l="l" t="t" r="r" b="b"/>
                <a:pathLst>
                  <a:path w="3566" h="3563" extrusionOk="0">
                    <a:moveTo>
                      <a:pt x="1785" y="0"/>
                    </a:moveTo>
                    <a:lnTo>
                      <a:pt x="1" y="1783"/>
                    </a:lnTo>
                    <a:lnTo>
                      <a:pt x="1785" y="3563"/>
                    </a:lnTo>
                    <a:lnTo>
                      <a:pt x="3566" y="1783"/>
                    </a:lnTo>
                    <a:lnTo>
                      <a:pt x="1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67;p39">
                <a:extLst>
                  <a:ext uri="{FF2B5EF4-FFF2-40B4-BE49-F238E27FC236}">
                    <a16:creationId xmlns:a16="http://schemas.microsoft.com/office/drawing/2014/main" id="{813DCC36-0505-4C08-C670-AFA268C6235A}"/>
                  </a:ext>
                </a:extLst>
              </p:cNvPr>
              <p:cNvSpPr/>
              <p:nvPr/>
            </p:nvSpPr>
            <p:spPr>
              <a:xfrm>
                <a:off x="7013088" y="3518848"/>
                <a:ext cx="212648" cy="190035"/>
              </a:xfrm>
              <a:custGeom>
                <a:avLst/>
                <a:gdLst/>
                <a:ahLst/>
                <a:cxnLst/>
                <a:rect l="l" t="t" r="r" b="b"/>
                <a:pathLst>
                  <a:path w="9451" h="8446" extrusionOk="0">
                    <a:moveTo>
                      <a:pt x="4726" y="1"/>
                    </a:moveTo>
                    <a:cubicBezTo>
                      <a:pt x="3911" y="1"/>
                      <a:pt x="3251" y="661"/>
                      <a:pt x="3251" y="1474"/>
                    </a:cubicBezTo>
                    <a:cubicBezTo>
                      <a:pt x="3251" y="1778"/>
                      <a:pt x="3343" y="2062"/>
                      <a:pt x="3503" y="2296"/>
                    </a:cubicBezTo>
                    <a:cubicBezTo>
                      <a:pt x="3299" y="2458"/>
                      <a:pt x="3113" y="2659"/>
                      <a:pt x="2953" y="2892"/>
                    </a:cubicBezTo>
                    <a:cubicBezTo>
                      <a:pt x="2359" y="2519"/>
                      <a:pt x="1766" y="2146"/>
                      <a:pt x="1172" y="1774"/>
                    </a:cubicBezTo>
                    <a:cubicBezTo>
                      <a:pt x="1125" y="1745"/>
                      <a:pt x="1080" y="1732"/>
                      <a:pt x="1037" y="1732"/>
                    </a:cubicBezTo>
                    <a:cubicBezTo>
                      <a:pt x="812" y="1732"/>
                      <a:pt x="666" y="2077"/>
                      <a:pt x="906" y="2228"/>
                    </a:cubicBezTo>
                    <a:cubicBezTo>
                      <a:pt x="1501" y="2602"/>
                      <a:pt x="2096" y="2974"/>
                      <a:pt x="2691" y="3348"/>
                    </a:cubicBezTo>
                    <a:cubicBezTo>
                      <a:pt x="2483" y="3785"/>
                      <a:pt x="2355" y="4293"/>
                      <a:pt x="2330" y="4840"/>
                    </a:cubicBezTo>
                    <a:cubicBezTo>
                      <a:pt x="1665" y="4771"/>
                      <a:pt x="1001" y="4701"/>
                      <a:pt x="337" y="4633"/>
                    </a:cubicBezTo>
                    <a:cubicBezTo>
                      <a:pt x="326" y="4631"/>
                      <a:pt x="315" y="4631"/>
                      <a:pt x="305" y="4631"/>
                    </a:cubicBezTo>
                    <a:cubicBezTo>
                      <a:pt x="1" y="4631"/>
                      <a:pt x="13" y="5124"/>
                      <a:pt x="337" y="5158"/>
                    </a:cubicBezTo>
                    <a:lnTo>
                      <a:pt x="2338" y="5367"/>
                    </a:lnTo>
                    <a:cubicBezTo>
                      <a:pt x="2374" y="5839"/>
                      <a:pt x="2490" y="6281"/>
                      <a:pt x="2663" y="6670"/>
                    </a:cubicBezTo>
                    <a:lnTo>
                      <a:pt x="1238" y="8001"/>
                    </a:lnTo>
                    <a:cubicBezTo>
                      <a:pt x="1045" y="8181"/>
                      <a:pt x="1227" y="8446"/>
                      <a:pt x="1434" y="8446"/>
                    </a:cubicBezTo>
                    <a:cubicBezTo>
                      <a:pt x="1494" y="8446"/>
                      <a:pt x="1555" y="8424"/>
                      <a:pt x="1610" y="8372"/>
                    </a:cubicBezTo>
                    <a:cubicBezTo>
                      <a:pt x="2049" y="7963"/>
                      <a:pt x="2488" y="7554"/>
                      <a:pt x="2927" y="7146"/>
                    </a:cubicBezTo>
                    <a:cubicBezTo>
                      <a:pt x="3366" y="7806"/>
                      <a:pt x="4010" y="8223"/>
                      <a:pt x="4726" y="8223"/>
                    </a:cubicBezTo>
                    <a:cubicBezTo>
                      <a:pt x="5442" y="8223"/>
                      <a:pt x="6084" y="7806"/>
                      <a:pt x="6525" y="7146"/>
                    </a:cubicBezTo>
                    <a:cubicBezTo>
                      <a:pt x="6963" y="7555"/>
                      <a:pt x="7401" y="7965"/>
                      <a:pt x="7841" y="8372"/>
                    </a:cubicBezTo>
                    <a:cubicBezTo>
                      <a:pt x="7896" y="8424"/>
                      <a:pt x="7957" y="8446"/>
                      <a:pt x="8017" y="8446"/>
                    </a:cubicBezTo>
                    <a:cubicBezTo>
                      <a:pt x="8224" y="8446"/>
                      <a:pt x="8407" y="8181"/>
                      <a:pt x="8214" y="8001"/>
                    </a:cubicBezTo>
                    <a:lnTo>
                      <a:pt x="6787" y="6671"/>
                    </a:lnTo>
                    <a:cubicBezTo>
                      <a:pt x="6963" y="6282"/>
                      <a:pt x="7077" y="5841"/>
                      <a:pt x="7114" y="5367"/>
                    </a:cubicBezTo>
                    <a:lnTo>
                      <a:pt x="9114" y="5158"/>
                    </a:lnTo>
                    <a:cubicBezTo>
                      <a:pt x="9438" y="5123"/>
                      <a:pt x="9451" y="4630"/>
                      <a:pt x="9146" y="4630"/>
                    </a:cubicBezTo>
                    <a:cubicBezTo>
                      <a:pt x="9136" y="4630"/>
                      <a:pt x="9125" y="4630"/>
                      <a:pt x="9114" y="4631"/>
                    </a:cubicBezTo>
                    <a:cubicBezTo>
                      <a:pt x="8450" y="4701"/>
                      <a:pt x="7785" y="4768"/>
                      <a:pt x="7121" y="4838"/>
                    </a:cubicBezTo>
                    <a:cubicBezTo>
                      <a:pt x="7096" y="4292"/>
                      <a:pt x="6967" y="3784"/>
                      <a:pt x="6760" y="3348"/>
                    </a:cubicBezTo>
                    <a:cubicBezTo>
                      <a:pt x="7356" y="2974"/>
                      <a:pt x="7951" y="2602"/>
                      <a:pt x="8546" y="2228"/>
                    </a:cubicBezTo>
                    <a:cubicBezTo>
                      <a:pt x="8786" y="2077"/>
                      <a:pt x="8640" y="1732"/>
                      <a:pt x="8415" y="1732"/>
                    </a:cubicBezTo>
                    <a:cubicBezTo>
                      <a:pt x="8372" y="1732"/>
                      <a:pt x="8326" y="1745"/>
                      <a:pt x="8279" y="1774"/>
                    </a:cubicBezTo>
                    <a:cubicBezTo>
                      <a:pt x="7685" y="2146"/>
                      <a:pt x="7091" y="2519"/>
                      <a:pt x="6498" y="2892"/>
                    </a:cubicBezTo>
                    <a:cubicBezTo>
                      <a:pt x="6337" y="2661"/>
                      <a:pt x="6154" y="2458"/>
                      <a:pt x="5948" y="2296"/>
                    </a:cubicBezTo>
                    <a:cubicBezTo>
                      <a:pt x="6107" y="2062"/>
                      <a:pt x="6200" y="1778"/>
                      <a:pt x="6200" y="1474"/>
                    </a:cubicBezTo>
                    <a:cubicBezTo>
                      <a:pt x="6200" y="661"/>
                      <a:pt x="5539" y="1"/>
                      <a:pt x="4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68;p39">
                <a:extLst>
                  <a:ext uri="{FF2B5EF4-FFF2-40B4-BE49-F238E27FC236}">
                    <a16:creationId xmlns:a16="http://schemas.microsoft.com/office/drawing/2014/main" id="{F03572C9-38D8-61CE-4366-E3DDEAB1094A}"/>
                  </a:ext>
                </a:extLst>
              </p:cNvPr>
              <p:cNvSpPr/>
              <p:nvPr/>
            </p:nvSpPr>
            <p:spPr>
              <a:xfrm>
                <a:off x="6559016" y="2352763"/>
                <a:ext cx="645502" cy="731115"/>
              </a:xfrm>
              <a:custGeom>
                <a:avLst/>
                <a:gdLst/>
                <a:ahLst/>
                <a:cxnLst/>
                <a:rect l="l" t="t" r="r" b="b"/>
                <a:pathLst>
                  <a:path w="28689" h="32494" extrusionOk="0">
                    <a:moveTo>
                      <a:pt x="0" y="0"/>
                    </a:moveTo>
                    <a:lnTo>
                      <a:pt x="0" y="32493"/>
                    </a:lnTo>
                    <a:lnTo>
                      <a:pt x="28689" y="32493"/>
                    </a:lnTo>
                    <a:lnTo>
                      <a:pt x="28689" y="6980"/>
                    </a:lnTo>
                    <a:lnTo>
                      <a:pt x="222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69;p39">
                <a:extLst>
                  <a:ext uri="{FF2B5EF4-FFF2-40B4-BE49-F238E27FC236}">
                    <a16:creationId xmlns:a16="http://schemas.microsoft.com/office/drawing/2014/main" id="{63724BD6-F57B-7B31-8568-5672A42C42F3}"/>
                  </a:ext>
                </a:extLst>
              </p:cNvPr>
              <p:cNvSpPr/>
              <p:nvPr/>
            </p:nvSpPr>
            <p:spPr>
              <a:xfrm>
                <a:off x="7059168" y="2352763"/>
                <a:ext cx="145350" cy="157050"/>
              </a:xfrm>
              <a:custGeom>
                <a:avLst/>
                <a:gdLst/>
                <a:ahLst/>
                <a:cxnLst/>
                <a:rect l="l" t="t" r="r" b="b"/>
                <a:pathLst>
                  <a:path w="6460" h="6980" extrusionOk="0">
                    <a:moveTo>
                      <a:pt x="1" y="0"/>
                    </a:moveTo>
                    <a:lnTo>
                      <a:pt x="1" y="6980"/>
                    </a:lnTo>
                    <a:lnTo>
                      <a:pt x="6460" y="698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70;p39">
                <a:extLst>
                  <a:ext uri="{FF2B5EF4-FFF2-40B4-BE49-F238E27FC236}">
                    <a16:creationId xmlns:a16="http://schemas.microsoft.com/office/drawing/2014/main" id="{1290DE24-1177-B648-70A7-A9DEE5EB9763}"/>
                  </a:ext>
                </a:extLst>
              </p:cNvPr>
              <p:cNvSpPr/>
              <p:nvPr/>
            </p:nvSpPr>
            <p:spPr>
              <a:xfrm>
                <a:off x="6629193" y="2460268"/>
                <a:ext cx="362385" cy="20520"/>
              </a:xfrm>
              <a:custGeom>
                <a:avLst/>
                <a:gdLst/>
                <a:ahLst/>
                <a:cxnLst/>
                <a:rect l="l" t="t" r="r" b="b"/>
                <a:pathLst>
                  <a:path w="16106" h="912" extrusionOk="0">
                    <a:moveTo>
                      <a:pt x="0" y="1"/>
                    </a:moveTo>
                    <a:lnTo>
                      <a:pt x="0" y="912"/>
                    </a:lnTo>
                    <a:lnTo>
                      <a:pt x="16105" y="912"/>
                    </a:lnTo>
                    <a:lnTo>
                      <a:pt x="16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1;p39">
                <a:extLst>
                  <a:ext uri="{FF2B5EF4-FFF2-40B4-BE49-F238E27FC236}">
                    <a16:creationId xmlns:a16="http://schemas.microsoft.com/office/drawing/2014/main" id="{E235444B-3C47-875E-6868-C4A9D3CA3559}"/>
                  </a:ext>
                </a:extLst>
              </p:cNvPr>
              <p:cNvSpPr/>
              <p:nvPr/>
            </p:nvSpPr>
            <p:spPr>
              <a:xfrm>
                <a:off x="6629193" y="2532741"/>
                <a:ext cx="362385" cy="20542"/>
              </a:xfrm>
              <a:custGeom>
                <a:avLst/>
                <a:gdLst/>
                <a:ahLst/>
                <a:cxnLst/>
                <a:rect l="l" t="t" r="r" b="b"/>
                <a:pathLst>
                  <a:path w="16106" h="913" extrusionOk="0">
                    <a:moveTo>
                      <a:pt x="0" y="0"/>
                    </a:moveTo>
                    <a:lnTo>
                      <a:pt x="0" y="913"/>
                    </a:lnTo>
                    <a:lnTo>
                      <a:pt x="16105" y="913"/>
                    </a:lnTo>
                    <a:lnTo>
                      <a:pt x="16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72;p39">
                <a:extLst>
                  <a:ext uri="{FF2B5EF4-FFF2-40B4-BE49-F238E27FC236}">
                    <a16:creationId xmlns:a16="http://schemas.microsoft.com/office/drawing/2014/main" id="{400A2A72-6288-935F-7385-7D2BA1B2E590}"/>
                  </a:ext>
                </a:extLst>
              </p:cNvPr>
              <p:cNvSpPr/>
              <p:nvPr/>
            </p:nvSpPr>
            <p:spPr>
              <a:xfrm>
                <a:off x="6629193" y="260521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73;p39">
                <a:extLst>
                  <a:ext uri="{FF2B5EF4-FFF2-40B4-BE49-F238E27FC236}">
                    <a16:creationId xmlns:a16="http://schemas.microsoft.com/office/drawing/2014/main" id="{EF3539EC-4006-DB4D-8755-45AE20D3513C}"/>
                  </a:ext>
                </a:extLst>
              </p:cNvPr>
              <p:cNvSpPr/>
              <p:nvPr/>
            </p:nvSpPr>
            <p:spPr>
              <a:xfrm>
                <a:off x="6629193" y="2677686"/>
                <a:ext cx="517005" cy="20565"/>
              </a:xfrm>
              <a:custGeom>
                <a:avLst/>
                <a:gdLst/>
                <a:ahLst/>
                <a:cxnLst/>
                <a:rect l="l" t="t" r="r" b="b"/>
                <a:pathLst>
                  <a:path w="22978" h="914"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574;p39">
                <a:extLst>
                  <a:ext uri="{FF2B5EF4-FFF2-40B4-BE49-F238E27FC236}">
                    <a16:creationId xmlns:a16="http://schemas.microsoft.com/office/drawing/2014/main" id="{2B5BA0F1-1497-7196-AC66-D088731F2D8E}"/>
                  </a:ext>
                </a:extLst>
              </p:cNvPr>
              <p:cNvSpPr/>
              <p:nvPr/>
            </p:nvSpPr>
            <p:spPr>
              <a:xfrm>
                <a:off x="6629193" y="2750181"/>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75;p39">
                <a:extLst>
                  <a:ext uri="{FF2B5EF4-FFF2-40B4-BE49-F238E27FC236}">
                    <a16:creationId xmlns:a16="http://schemas.microsoft.com/office/drawing/2014/main" id="{31B44356-5B42-C0F4-48A8-A0ADCEBE5958}"/>
                  </a:ext>
                </a:extLst>
              </p:cNvPr>
              <p:cNvSpPr/>
              <p:nvPr/>
            </p:nvSpPr>
            <p:spPr>
              <a:xfrm>
                <a:off x="6629193" y="2822653"/>
                <a:ext cx="517005" cy="20542"/>
              </a:xfrm>
              <a:custGeom>
                <a:avLst/>
                <a:gdLst/>
                <a:ahLst/>
                <a:cxnLst/>
                <a:rect l="l" t="t" r="r" b="b"/>
                <a:pathLst>
                  <a:path w="22978" h="913" extrusionOk="0">
                    <a:moveTo>
                      <a:pt x="0" y="0"/>
                    </a:moveTo>
                    <a:lnTo>
                      <a:pt x="0" y="912"/>
                    </a:lnTo>
                    <a:lnTo>
                      <a:pt x="22977" y="912"/>
                    </a:lnTo>
                    <a:lnTo>
                      <a:pt x="22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76;p39">
                <a:extLst>
                  <a:ext uri="{FF2B5EF4-FFF2-40B4-BE49-F238E27FC236}">
                    <a16:creationId xmlns:a16="http://schemas.microsoft.com/office/drawing/2014/main" id="{531CE280-F2DE-B429-22EB-FBE8ECCF6DA7}"/>
                  </a:ext>
                </a:extLst>
              </p:cNvPr>
              <p:cNvSpPr/>
              <p:nvPr/>
            </p:nvSpPr>
            <p:spPr>
              <a:xfrm>
                <a:off x="6629193" y="2895103"/>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77;p39">
                <a:extLst>
                  <a:ext uri="{FF2B5EF4-FFF2-40B4-BE49-F238E27FC236}">
                    <a16:creationId xmlns:a16="http://schemas.microsoft.com/office/drawing/2014/main" id="{2840E577-3770-6890-630D-58D1DFD67055}"/>
                  </a:ext>
                </a:extLst>
              </p:cNvPr>
              <p:cNvSpPr/>
              <p:nvPr/>
            </p:nvSpPr>
            <p:spPr>
              <a:xfrm>
                <a:off x="6629193" y="2967598"/>
                <a:ext cx="517005" cy="20542"/>
              </a:xfrm>
              <a:custGeom>
                <a:avLst/>
                <a:gdLst/>
                <a:ahLst/>
                <a:cxnLst/>
                <a:rect l="l" t="t" r="r" b="b"/>
                <a:pathLst>
                  <a:path w="22978" h="913" extrusionOk="0">
                    <a:moveTo>
                      <a:pt x="0" y="1"/>
                    </a:moveTo>
                    <a:lnTo>
                      <a:pt x="0" y="913"/>
                    </a:lnTo>
                    <a:lnTo>
                      <a:pt x="22977" y="913"/>
                    </a:lnTo>
                    <a:lnTo>
                      <a:pt x="22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578;p39">
                <a:extLst>
                  <a:ext uri="{FF2B5EF4-FFF2-40B4-BE49-F238E27FC236}">
                    <a16:creationId xmlns:a16="http://schemas.microsoft.com/office/drawing/2014/main" id="{5E046D64-D4DA-653F-86F0-B66CC972689A}"/>
                  </a:ext>
                </a:extLst>
              </p:cNvPr>
              <p:cNvSpPr/>
              <p:nvPr/>
            </p:nvSpPr>
            <p:spPr>
              <a:xfrm>
                <a:off x="7757748" y="2175298"/>
                <a:ext cx="580973" cy="416723"/>
              </a:xfrm>
              <a:custGeom>
                <a:avLst/>
                <a:gdLst/>
                <a:ahLst/>
                <a:cxnLst/>
                <a:rect l="l" t="t" r="r" b="b"/>
                <a:pathLst>
                  <a:path w="25821" h="18521" extrusionOk="0">
                    <a:moveTo>
                      <a:pt x="12910" y="0"/>
                    </a:moveTo>
                    <a:cubicBezTo>
                      <a:pt x="12051" y="0"/>
                      <a:pt x="11192" y="480"/>
                      <a:pt x="10541" y="1439"/>
                    </a:cubicBezTo>
                    <a:lnTo>
                      <a:pt x="1303" y="15034"/>
                    </a:lnTo>
                    <a:cubicBezTo>
                      <a:pt x="0" y="16952"/>
                      <a:pt x="831" y="18521"/>
                      <a:pt x="3150" y="18521"/>
                    </a:cubicBezTo>
                    <a:lnTo>
                      <a:pt x="22669" y="18521"/>
                    </a:lnTo>
                    <a:cubicBezTo>
                      <a:pt x="24988" y="18521"/>
                      <a:pt x="25820" y="16951"/>
                      <a:pt x="24517" y="15034"/>
                    </a:cubicBezTo>
                    <a:lnTo>
                      <a:pt x="15279" y="1439"/>
                    </a:lnTo>
                    <a:cubicBezTo>
                      <a:pt x="14628" y="480"/>
                      <a:pt x="13769" y="0"/>
                      <a:pt x="129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579;p39">
                <a:extLst>
                  <a:ext uri="{FF2B5EF4-FFF2-40B4-BE49-F238E27FC236}">
                    <a16:creationId xmlns:a16="http://schemas.microsoft.com/office/drawing/2014/main" id="{02D76556-236F-9DBD-5947-D3574DD53245}"/>
                  </a:ext>
                </a:extLst>
              </p:cNvPr>
              <p:cNvSpPr/>
              <p:nvPr/>
            </p:nvSpPr>
            <p:spPr>
              <a:xfrm>
                <a:off x="8034003" y="2175276"/>
                <a:ext cx="304718" cy="416745"/>
              </a:xfrm>
              <a:custGeom>
                <a:avLst/>
                <a:gdLst/>
                <a:ahLst/>
                <a:cxnLst/>
                <a:rect l="l" t="t" r="r" b="b"/>
                <a:pathLst>
                  <a:path w="13543" h="18522" extrusionOk="0">
                    <a:moveTo>
                      <a:pt x="631" y="1"/>
                    </a:moveTo>
                    <a:cubicBezTo>
                      <a:pt x="420" y="1"/>
                      <a:pt x="208" y="30"/>
                      <a:pt x="0" y="88"/>
                    </a:cubicBezTo>
                    <a:cubicBezTo>
                      <a:pt x="636" y="268"/>
                      <a:pt x="1244" y="716"/>
                      <a:pt x="1736" y="1440"/>
                    </a:cubicBezTo>
                    <a:lnTo>
                      <a:pt x="10973" y="15035"/>
                    </a:lnTo>
                    <a:cubicBezTo>
                      <a:pt x="12277" y="16953"/>
                      <a:pt x="11444" y="18522"/>
                      <a:pt x="9127" y="18522"/>
                    </a:cubicBezTo>
                    <a:lnTo>
                      <a:pt x="10391" y="18522"/>
                    </a:lnTo>
                    <a:cubicBezTo>
                      <a:pt x="12710" y="18522"/>
                      <a:pt x="13542" y="16953"/>
                      <a:pt x="12239" y="15035"/>
                    </a:cubicBezTo>
                    <a:lnTo>
                      <a:pt x="3001" y="1440"/>
                    </a:lnTo>
                    <a:cubicBezTo>
                      <a:pt x="2349" y="480"/>
                      <a:pt x="1490" y="1"/>
                      <a:pt x="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580;p39">
                <a:extLst>
                  <a:ext uri="{FF2B5EF4-FFF2-40B4-BE49-F238E27FC236}">
                    <a16:creationId xmlns:a16="http://schemas.microsoft.com/office/drawing/2014/main" id="{4DB0137C-6340-954C-1CDD-96908C734761}"/>
                  </a:ext>
                </a:extLst>
              </p:cNvPr>
              <p:cNvSpPr/>
              <p:nvPr/>
            </p:nvSpPr>
            <p:spPr>
              <a:xfrm>
                <a:off x="8029031" y="2278866"/>
                <a:ext cx="38385" cy="207540"/>
              </a:xfrm>
              <a:custGeom>
                <a:avLst/>
                <a:gdLst/>
                <a:ahLst/>
                <a:cxnLst/>
                <a:rect l="l" t="t" r="r" b="b"/>
                <a:pathLst>
                  <a:path w="1706" h="9224" extrusionOk="0">
                    <a:moveTo>
                      <a:pt x="853" y="1"/>
                    </a:moveTo>
                    <a:cubicBezTo>
                      <a:pt x="382" y="1"/>
                      <a:pt x="1" y="383"/>
                      <a:pt x="1" y="855"/>
                    </a:cubicBezTo>
                    <a:lnTo>
                      <a:pt x="1" y="8371"/>
                    </a:lnTo>
                    <a:cubicBezTo>
                      <a:pt x="1" y="8843"/>
                      <a:pt x="382" y="9224"/>
                      <a:pt x="853" y="9224"/>
                    </a:cubicBezTo>
                    <a:cubicBezTo>
                      <a:pt x="1323" y="9224"/>
                      <a:pt x="1706" y="8843"/>
                      <a:pt x="1706" y="8371"/>
                    </a:cubicBezTo>
                    <a:lnTo>
                      <a:pt x="1706" y="855"/>
                    </a:lnTo>
                    <a:cubicBezTo>
                      <a:pt x="1706" y="383"/>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581;p39">
                <a:extLst>
                  <a:ext uri="{FF2B5EF4-FFF2-40B4-BE49-F238E27FC236}">
                    <a16:creationId xmlns:a16="http://schemas.microsoft.com/office/drawing/2014/main" id="{361A6894-6D60-2C9F-6607-2B41B4A91CBC}"/>
                  </a:ext>
                </a:extLst>
              </p:cNvPr>
              <p:cNvSpPr/>
              <p:nvPr/>
            </p:nvSpPr>
            <p:spPr>
              <a:xfrm>
                <a:off x="8029031" y="2503776"/>
                <a:ext cx="38385" cy="38430"/>
              </a:xfrm>
              <a:custGeom>
                <a:avLst/>
                <a:gdLst/>
                <a:ahLst/>
                <a:cxnLst/>
                <a:rect l="l" t="t" r="r" b="b"/>
                <a:pathLst>
                  <a:path w="1706" h="1708" extrusionOk="0">
                    <a:moveTo>
                      <a:pt x="853" y="1"/>
                    </a:moveTo>
                    <a:cubicBezTo>
                      <a:pt x="382" y="1"/>
                      <a:pt x="1" y="383"/>
                      <a:pt x="1" y="853"/>
                    </a:cubicBezTo>
                    <a:cubicBezTo>
                      <a:pt x="1" y="1325"/>
                      <a:pt x="382" y="1707"/>
                      <a:pt x="853" y="1707"/>
                    </a:cubicBezTo>
                    <a:cubicBezTo>
                      <a:pt x="1323" y="1707"/>
                      <a:pt x="1706" y="1325"/>
                      <a:pt x="1706" y="853"/>
                    </a:cubicBezTo>
                    <a:cubicBezTo>
                      <a:pt x="1706" y="382"/>
                      <a:pt x="1325"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582;p39">
                <a:extLst>
                  <a:ext uri="{FF2B5EF4-FFF2-40B4-BE49-F238E27FC236}">
                    <a16:creationId xmlns:a16="http://schemas.microsoft.com/office/drawing/2014/main" id="{DFA6580F-11B1-FC94-FB78-14BB5C85AEC3}"/>
                  </a:ext>
                </a:extLst>
              </p:cNvPr>
              <p:cNvSpPr/>
              <p:nvPr/>
            </p:nvSpPr>
            <p:spPr>
              <a:xfrm>
                <a:off x="6836913" y="3739371"/>
                <a:ext cx="326880" cy="297113"/>
              </a:xfrm>
              <a:custGeom>
                <a:avLst/>
                <a:gdLst/>
                <a:ahLst/>
                <a:cxnLst/>
                <a:rect l="l" t="t" r="r" b="b"/>
                <a:pathLst>
                  <a:path w="14528" h="13205" extrusionOk="0">
                    <a:moveTo>
                      <a:pt x="906" y="1"/>
                    </a:moveTo>
                    <a:cubicBezTo>
                      <a:pt x="424" y="1"/>
                      <a:pt x="0" y="614"/>
                      <a:pt x="451" y="1028"/>
                    </a:cubicBezTo>
                    <a:cubicBezTo>
                      <a:pt x="4878" y="5089"/>
                      <a:pt x="9301" y="9144"/>
                      <a:pt x="13726" y="13205"/>
                    </a:cubicBezTo>
                    <a:lnTo>
                      <a:pt x="14527" y="13205"/>
                    </a:lnTo>
                    <a:lnTo>
                      <a:pt x="14527" y="12286"/>
                    </a:lnTo>
                    <a:cubicBezTo>
                      <a:pt x="10123" y="8248"/>
                      <a:pt x="5719" y="4207"/>
                      <a:pt x="1313" y="168"/>
                    </a:cubicBezTo>
                    <a:cubicBezTo>
                      <a:pt x="1185" y="50"/>
                      <a:pt x="1043" y="1"/>
                      <a:pt x="9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583;p39">
                <a:extLst>
                  <a:ext uri="{FF2B5EF4-FFF2-40B4-BE49-F238E27FC236}">
                    <a16:creationId xmlns:a16="http://schemas.microsoft.com/office/drawing/2014/main" id="{6C678A52-1FF1-6FC7-C9D8-F54065516F7A}"/>
                  </a:ext>
                </a:extLst>
              </p:cNvPr>
              <p:cNvSpPr/>
              <p:nvPr/>
            </p:nvSpPr>
            <p:spPr>
              <a:xfrm>
                <a:off x="6419268" y="4532563"/>
                <a:ext cx="3401055" cy="70560"/>
              </a:xfrm>
              <a:custGeom>
                <a:avLst/>
                <a:gdLst/>
                <a:ahLst/>
                <a:cxnLst/>
                <a:rect l="l" t="t" r="r" b="b"/>
                <a:pathLst>
                  <a:path w="151158" h="3136" extrusionOk="0">
                    <a:moveTo>
                      <a:pt x="1568" y="0"/>
                    </a:moveTo>
                    <a:cubicBezTo>
                      <a:pt x="702" y="0"/>
                      <a:pt x="1" y="702"/>
                      <a:pt x="1" y="1567"/>
                    </a:cubicBezTo>
                    <a:cubicBezTo>
                      <a:pt x="1" y="2434"/>
                      <a:pt x="702" y="3136"/>
                      <a:pt x="1568" y="3136"/>
                    </a:cubicBezTo>
                    <a:lnTo>
                      <a:pt x="149589" y="3136"/>
                    </a:lnTo>
                    <a:cubicBezTo>
                      <a:pt x="150455" y="3136"/>
                      <a:pt x="151157" y="2433"/>
                      <a:pt x="151157" y="1567"/>
                    </a:cubicBezTo>
                    <a:cubicBezTo>
                      <a:pt x="151157" y="703"/>
                      <a:pt x="150455" y="1"/>
                      <a:pt x="149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584;p39">
                <a:extLst>
                  <a:ext uri="{FF2B5EF4-FFF2-40B4-BE49-F238E27FC236}">
                    <a16:creationId xmlns:a16="http://schemas.microsoft.com/office/drawing/2014/main" id="{41E69BE0-1893-2125-132A-B95F233902D5}"/>
                  </a:ext>
                </a:extLst>
              </p:cNvPr>
              <p:cNvSpPr/>
              <p:nvPr/>
            </p:nvSpPr>
            <p:spPr>
              <a:xfrm>
                <a:off x="8956886" y="2512648"/>
                <a:ext cx="779625" cy="594248"/>
              </a:xfrm>
              <a:custGeom>
                <a:avLst/>
                <a:gdLst/>
                <a:ahLst/>
                <a:cxnLst/>
                <a:rect l="l" t="t" r="r" b="b"/>
                <a:pathLst>
                  <a:path w="34650" h="26411" extrusionOk="0">
                    <a:moveTo>
                      <a:pt x="1989" y="0"/>
                    </a:moveTo>
                    <a:cubicBezTo>
                      <a:pt x="836" y="0"/>
                      <a:pt x="0" y="937"/>
                      <a:pt x="129" y="2081"/>
                    </a:cubicBezTo>
                    <a:lnTo>
                      <a:pt x="2648" y="24331"/>
                    </a:lnTo>
                    <a:cubicBezTo>
                      <a:pt x="2777" y="25476"/>
                      <a:pt x="3826" y="26411"/>
                      <a:pt x="4978" y="26411"/>
                    </a:cubicBezTo>
                    <a:lnTo>
                      <a:pt x="29691" y="26411"/>
                    </a:lnTo>
                    <a:cubicBezTo>
                      <a:pt x="30842" y="26411"/>
                      <a:pt x="31910" y="25475"/>
                      <a:pt x="32062" y="24334"/>
                    </a:cubicBezTo>
                    <a:lnTo>
                      <a:pt x="34497" y="6227"/>
                    </a:lnTo>
                    <a:cubicBezTo>
                      <a:pt x="34650" y="5086"/>
                      <a:pt x="33832" y="4152"/>
                      <a:pt x="32681" y="4152"/>
                    </a:cubicBezTo>
                    <a:lnTo>
                      <a:pt x="20114" y="4152"/>
                    </a:lnTo>
                    <a:lnTo>
                      <a:pt x="20114" y="4155"/>
                    </a:lnTo>
                    <a:cubicBezTo>
                      <a:pt x="18961" y="4155"/>
                      <a:pt x="18021" y="3222"/>
                      <a:pt x="18021" y="2078"/>
                    </a:cubicBezTo>
                    <a:cubicBezTo>
                      <a:pt x="18021" y="937"/>
                      <a:pt x="17077" y="0"/>
                      <a:pt x="1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585;p39">
                <a:extLst>
                  <a:ext uri="{FF2B5EF4-FFF2-40B4-BE49-F238E27FC236}">
                    <a16:creationId xmlns:a16="http://schemas.microsoft.com/office/drawing/2014/main" id="{C7C3A532-CCDE-C0EF-EC3F-2257498991C4}"/>
                  </a:ext>
                </a:extLst>
              </p:cNvPr>
              <p:cNvSpPr/>
              <p:nvPr/>
            </p:nvSpPr>
            <p:spPr>
              <a:xfrm>
                <a:off x="8913123" y="2512648"/>
                <a:ext cx="779625" cy="594248"/>
              </a:xfrm>
              <a:custGeom>
                <a:avLst/>
                <a:gdLst/>
                <a:ahLst/>
                <a:cxnLst/>
                <a:rect l="l" t="t" r="r" b="b"/>
                <a:pathLst>
                  <a:path w="34650" h="26411" extrusionOk="0">
                    <a:moveTo>
                      <a:pt x="1987" y="0"/>
                    </a:moveTo>
                    <a:cubicBezTo>
                      <a:pt x="835" y="0"/>
                      <a:pt x="0" y="937"/>
                      <a:pt x="128" y="2081"/>
                    </a:cubicBezTo>
                    <a:lnTo>
                      <a:pt x="2647" y="24331"/>
                    </a:lnTo>
                    <a:cubicBezTo>
                      <a:pt x="2776" y="25476"/>
                      <a:pt x="3824" y="26411"/>
                      <a:pt x="4978" y="26411"/>
                    </a:cubicBezTo>
                    <a:lnTo>
                      <a:pt x="29691" y="26411"/>
                    </a:lnTo>
                    <a:cubicBezTo>
                      <a:pt x="30843" y="26411"/>
                      <a:pt x="31909" y="25475"/>
                      <a:pt x="32063" y="24334"/>
                    </a:cubicBezTo>
                    <a:lnTo>
                      <a:pt x="34498" y="6227"/>
                    </a:lnTo>
                    <a:cubicBezTo>
                      <a:pt x="34650" y="5086"/>
                      <a:pt x="33833" y="4152"/>
                      <a:pt x="32680" y="4152"/>
                    </a:cubicBezTo>
                    <a:lnTo>
                      <a:pt x="20113" y="4152"/>
                    </a:lnTo>
                    <a:lnTo>
                      <a:pt x="20113" y="4155"/>
                    </a:lnTo>
                    <a:cubicBezTo>
                      <a:pt x="18961" y="4155"/>
                      <a:pt x="18019" y="3222"/>
                      <a:pt x="18019" y="2078"/>
                    </a:cubicBezTo>
                    <a:cubicBezTo>
                      <a:pt x="18019" y="937"/>
                      <a:pt x="17075" y="0"/>
                      <a:pt x="15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586;p39">
                <a:extLst>
                  <a:ext uri="{FF2B5EF4-FFF2-40B4-BE49-F238E27FC236}">
                    <a16:creationId xmlns:a16="http://schemas.microsoft.com/office/drawing/2014/main" id="{AF459E09-87CC-81F7-83A6-74F84473EF18}"/>
                  </a:ext>
                </a:extLst>
              </p:cNvPr>
              <p:cNvSpPr/>
              <p:nvPr/>
            </p:nvSpPr>
            <p:spPr>
              <a:xfrm>
                <a:off x="7285012" y="2777256"/>
                <a:ext cx="1544355" cy="1338450"/>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587;p39">
                <a:extLst>
                  <a:ext uri="{FF2B5EF4-FFF2-40B4-BE49-F238E27FC236}">
                    <a16:creationId xmlns:a16="http://schemas.microsoft.com/office/drawing/2014/main" id="{5B4A75C0-4003-0AB1-DB26-4C25A2A74F10}"/>
                  </a:ext>
                </a:extLst>
              </p:cNvPr>
              <p:cNvSpPr/>
              <p:nvPr/>
            </p:nvSpPr>
            <p:spPr>
              <a:xfrm>
                <a:off x="7773898" y="3184982"/>
                <a:ext cx="599049" cy="468917"/>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588;p39">
                <a:extLst>
                  <a:ext uri="{FF2B5EF4-FFF2-40B4-BE49-F238E27FC236}">
                    <a16:creationId xmlns:a16="http://schemas.microsoft.com/office/drawing/2014/main" id="{AF6471AA-704E-B4DE-FB46-5624EE41C954}"/>
                  </a:ext>
                </a:extLst>
              </p:cNvPr>
              <p:cNvSpPr/>
              <p:nvPr/>
            </p:nvSpPr>
            <p:spPr>
              <a:xfrm>
                <a:off x="7852913" y="2961810"/>
                <a:ext cx="976443" cy="1153891"/>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5" name="Google Shape;1952;p61">
            <a:extLst>
              <a:ext uri="{FF2B5EF4-FFF2-40B4-BE49-F238E27FC236}">
                <a16:creationId xmlns:a16="http://schemas.microsoft.com/office/drawing/2014/main" id="{8BEE841E-8816-FD74-BE62-7C3F9C0CA289}"/>
              </a:ext>
            </a:extLst>
          </p:cNvPr>
          <p:cNvSpPr txBox="1">
            <a:spLocks/>
          </p:cNvSpPr>
          <p:nvPr/>
        </p:nvSpPr>
        <p:spPr>
          <a:xfrm>
            <a:off x="826542" y="1304632"/>
            <a:ext cx="3852000" cy="1841919"/>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Montserrat Medium"/>
              <a:buNone/>
              <a:defRPr sz="1600" b="0" i="0" u="none" strike="noStrike" cap="none">
                <a:solidFill>
                  <a:schemeClr val="dk1"/>
                </a:solidFill>
                <a:latin typeface="Montserrat Medium"/>
                <a:ea typeface="Montserrat Medium"/>
                <a:cs typeface="Montserrat Medium"/>
                <a:sym typeface="Montserrat Medium"/>
              </a:defRPr>
            </a:lvl1pPr>
            <a:lvl2pPr marL="914400" marR="0" lvl="1"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2pPr>
            <a:lvl3pPr marL="1371600" marR="0" lvl="2"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3pPr>
            <a:lvl4pPr marL="1828800" marR="0" lvl="3"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4pPr>
            <a:lvl5pPr marL="2286000" marR="0" lvl="4"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5pPr>
            <a:lvl6pPr marL="2743200" marR="0" lvl="5"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6pPr>
            <a:lvl7pPr marL="3200400" marR="0" lvl="6"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7pPr>
            <a:lvl8pPr marL="3657600" marR="0" lvl="7"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8pPr>
            <a:lvl9pPr marL="4114800" marR="0" lvl="8" indent="-317500" algn="ctr" rtl="0">
              <a:lnSpc>
                <a:spcPct val="100000"/>
              </a:lnSpc>
              <a:spcBef>
                <a:spcPts val="0"/>
              </a:spcBef>
              <a:spcAft>
                <a:spcPts val="0"/>
              </a:spcAft>
              <a:buClr>
                <a:schemeClr val="dk1"/>
              </a:buClr>
              <a:buSzPts val="1400"/>
              <a:buFont typeface="Montserrat Medium"/>
              <a:buNone/>
              <a:defRPr sz="1400" b="0" i="0" u="none" strike="noStrike" cap="none">
                <a:solidFill>
                  <a:schemeClr val="dk1"/>
                </a:solidFill>
                <a:latin typeface="Montserrat Medium"/>
                <a:ea typeface="Montserrat Medium"/>
                <a:cs typeface="Montserrat Medium"/>
                <a:sym typeface="Montserrat Medium"/>
              </a:defRPr>
            </a:lvl9pPr>
          </a:lstStyle>
          <a:p>
            <a:pPr marL="0" indent="0" algn="l">
              <a:lnSpc>
                <a:spcPct val="150000"/>
              </a:lnSpc>
              <a:spcBef>
                <a:spcPts val="1000"/>
              </a:spcBef>
            </a:pPr>
            <a:r>
              <a:rPr lang="en-US" sz="2200" b="1">
                <a:solidFill>
                  <a:schemeClr val="lt1"/>
                </a:solidFill>
                <a:latin typeface="Montserrat" pitchFamily="2" charset="0"/>
                <a:ea typeface="Montserrat Black"/>
                <a:cs typeface="Montserrat Black"/>
                <a:sym typeface="Montserrat Black"/>
              </a:rPr>
              <a:t>Kết luận</a:t>
            </a:r>
          </a:p>
          <a:p>
            <a:pPr indent="-304800" algn="l">
              <a:spcBef>
                <a:spcPts val="1000"/>
              </a:spcBef>
              <a:buClr>
                <a:schemeClr val="accent2">
                  <a:lumMod val="50000"/>
                </a:schemeClr>
              </a:buClr>
              <a:buSzPct val="90000"/>
              <a:buFont typeface="Montserrat Medium"/>
              <a:buChar char="●"/>
            </a:pPr>
            <a:r>
              <a:rPr lang="vi-VN" sz="1400">
                <a:solidFill>
                  <a:schemeClr val="hlink"/>
                </a:solidFill>
                <a:uFill>
                  <a:noFill/>
                </a:uFill>
                <a:latin typeface="Roboto" panose="02000000000000000000" pitchFamily="2" charset="0"/>
                <a:ea typeface="Roboto" panose="02000000000000000000" pitchFamily="2" charset="0"/>
              </a:rPr>
              <a:t>Hệ thống xây dựng hoàn thiện các chức năng được phân tích.</a:t>
            </a:r>
          </a:p>
          <a:p>
            <a:pPr indent="-304800" algn="l">
              <a:spcBef>
                <a:spcPts val="1000"/>
              </a:spcBef>
              <a:buClr>
                <a:schemeClr val="accent2">
                  <a:lumMod val="50000"/>
                </a:schemeClr>
              </a:buClr>
              <a:buSzPct val="90000"/>
              <a:buFont typeface="Montserrat Medium"/>
              <a:buChar char="●"/>
            </a:pPr>
            <a:r>
              <a:rPr lang="vi-VN" sz="1400">
                <a:solidFill>
                  <a:schemeClr val="hlink"/>
                </a:solidFill>
                <a:uFill>
                  <a:noFill/>
                </a:uFill>
                <a:latin typeface="Roboto" panose="02000000000000000000" pitchFamily="2" charset="0"/>
                <a:ea typeface="Roboto" panose="02000000000000000000" pitchFamily="2" charset="0"/>
              </a:rPr>
              <a:t>Hệ thống thiết kế thân thiện, dễ dùng.</a:t>
            </a:r>
            <a:endParaRPr lang="en-US"/>
          </a:p>
        </p:txBody>
      </p:sp>
      <p:sp>
        <p:nvSpPr>
          <p:cNvPr id="396" name="Google Shape;1953;p61">
            <a:extLst>
              <a:ext uri="{FF2B5EF4-FFF2-40B4-BE49-F238E27FC236}">
                <a16:creationId xmlns:a16="http://schemas.microsoft.com/office/drawing/2014/main" id="{DA76E98A-69D5-F137-D37F-7657D3FD5B08}"/>
              </a:ext>
            </a:extLst>
          </p:cNvPr>
          <p:cNvSpPr txBox="1">
            <a:spLocks/>
          </p:cNvSpPr>
          <p:nvPr/>
        </p:nvSpPr>
        <p:spPr>
          <a:xfrm>
            <a:off x="4911649" y="2048352"/>
            <a:ext cx="3852000" cy="2620133"/>
          </a:xfrm>
          <a:prstGeom prst="rect">
            <a:avLst/>
          </a:prstGeom>
          <a:noFill/>
          <a:ln>
            <a:noFill/>
          </a:ln>
        </p:spPr>
        <p:txBody>
          <a:bodyPr spcFirstLastPara="1" wrap="square" lIns="90000" tIns="91425" rIns="90000"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Montserrat Black"/>
              <a:buNone/>
              <a:defRPr sz="4600" b="1" i="0" u="none" strike="noStrike" cap="none">
                <a:solidFill>
                  <a:schemeClr val="accent5"/>
                </a:solidFill>
                <a:latin typeface="Montserrat Black"/>
                <a:ea typeface="Montserrat Black"/>
                <a:cs typeface="Montserrat Black"/>
                <a:sym typeface="Montserrat Black"/>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pPr algn="l">
              <a:lnSpc>
                <a:spcPct val="150000"/>
              </a:lnSpc>
              <a:buClr>
                <a:schemeClr val="dk1"/>
              </a:buClr>
              <a:buSzPts val="1100"/>
              <a:buFont typeface="Arial"/>
              <a:buNone/>
            </a:pPr>
            <a:r>
              <a:rPr lang="en-US" sz="2200">
                <a:solidFill>
                  <a:schemeClr val="lt1"/>
                </a:solidFill>
                <a:latin typeface="Montserrat" pitchFamily="2" charset="0"/>
              </a:rPr>
              <a:t>Hướng phát triển</a:t>
            </a:r>
          </a:p>
          <a:p>
            <a:pPr indent="-304800" algn="l">
              <a:spcBef>
                <a:spcPts val="1000"/>
              </a:spcBef>
              <a:buClr>
                <a:schemeClr val="accent2">
                  <a:lumMod val="50000"/>
                </a:schemeClr>
              </a:buClr>
              <a:buSzPct val="90000"/>
              <a:buFont typeface="Montserrat Medium"/>
              <a:buChar char="●"/>
            </a:pPr>
            <a:r>
              <a:rPr lang="vi-VN" sz="1400" b="0">
                <a:solidFill>
                  <a:schemeClr val="hlink"/>
                </a:solidFill>
                <a:uFill>
                  <a:noFill/>
                </a:uFill>
                <a:latin typeface="Roboto" panose="02000000000000000000" pitchFamily="2" charset="0"/>
                <a:ea typeface="Roboto" panose="02000000000000000000" pitchFamily="2" charset="0"/>
              </a:rPr>
              <a:t>Tiếp tục tìm hiểu, hoàn thiện các chức năng dự kiến phát triển.</a:t>
            </a:r>
          </a:p>
          <a:p>
            <a:pPr indent="-304800" algn="l">
              <a:spcBef>
                <a:spcPts val="1000"/>
              </a:spcBef>
              <a:buClr>
                <a:schemeClr val="accent2">
                  <a:lumMod val="50000"/>
                </a:schemeClr>
              </a:buClr>
              <a:buSzPct val="90000"/>
              <a:buFont typeface="Montserrat Medium"/>
              <a:buChar char="●"/>
            </a:pPr>
            <a:r>
              <a:rPr lang="vi-VN" sz="1400" b="0">
                <a:solidFill>
                  <a:schemeClr val="hlink"/>
                </a:solidFill>
                <a:uFill>
                  <a:noFill/>
                </a:uFill>
                <a:latin typeface="Roboto" panose="02000000000000000000" pitchFamily="2" charset="0"/>
                <a:ea typeface="Roboto" panose="02000000000000000000" pitchFamily="2" charset="0"/>
              </a:rPr>
              <a:t>Cải thiện, tối giao diện cho người dùng.</a:t>
            </a:r>
            <a:endParaRPr lang="en-US" sz="1400" b="0">
              <a:solidFill>
                <a:schemeClr val="hlink"/>
              </a:solidFill>
              <a:uFill>
                <a:noFill/>
              </a:uFill>
              <a:latin typeface="Roboto" panose="02000000000000000000" pitchFamily="2" charset="0"/>
              <a:ea typeface="Roboto" panose="02000000000000000000" pitchFamily="2" charset="0"/>
            </a:endParaRPr>
          </a:p>
          <a:p>
            <a:pPr indent="-304800" algn="l">
              <a:spcBef>
                <a:spcPts val="1000"/>
              </a:spcBef>
              <a:buClr>
                <a:schemeClr val="accent2">
                  <a:lumMod val="50000"/>
                </a:schemeClr>
              </a:buClr>
              <a:buSzPct val="90000"/>
              <a:buFont typeface="Montserrat Medium"/>
              <a:buChar char="●"/>
            </a:pPr>
            <a:r>
              <a:rPr lang="vi-VN" sz="1400" b="0">
                <a:solidFill>
                  <a:schemeClr val="hlink"/>
                </a:solidFill>
                <a:uFill>
                  <a:noFill/>
                </a:uFill>
                <a:latin typeface="Roboto" panose="02000000000000000000" pitchFamily="2" charset="0"/>
                <a:ea typeface="Roboto" panose="02000000000000000000" pitchFamily="2" charset="0"/>
              </a:rPr>
              <a:t>Liên kết tài khoản với các bên thứ 3 như Facebook, Gmail…</a:t>
            </a:r>
            <a:endParaRPr lang="en-US" sz="1400" b="0">
              <a:solidFill>
                <a:schemeClr val="hlink"/>
              </a:solidFill>
              <a:uFill>
                <a:noFill/>
              </a:uFill>
              <a:latin typeface="Roboto" panose="02000000000000000000" pitchFamily="2" charset="0"/>
              <a:ea typeface="Roboto" panose="02000000000000000000" pitchFamily="2" charset="0"/>
            </a:endParaRPr>
          </a:p>
          <a:p>
            <a:pPr indent="-304800" algn="l">
              <a:spcBef>
                <a:spcPts val="1000"/>
              </a:spcBef>
              <a:buClr>
                <a:schemeClr val="accent2">
                  <a:lumMod val="50000"/>
                </a:schemeClr>
              </a:buClr>
              <a:buSzPct val="90000"/>
              <a:buFont typeface="Montserrat Medium"/>
              <a:buChar char="●"/>
            </a:pPr>
            <a:r>
              <a:rPr lang="en-US" sz="1400" b="0">
                <a:solidFill>
                  <a:schemeClr val="hlink"/>
                </a:solidFill>
                <a:uFill>
                  <a:noFill/>
                </a:uFill>
                <a:latin typeface="Roboto" panose="02000000000000000000" pitchFamily="2" charset="0"/>
                <a:ea typeface="Roboto" panose="02000000000000000000" pitchFamily="2" charset="0"/>
              </a:rPr>
              <a:t>T</a:t>
            </a:r>
            <a:r>
              <a:rPr lang="vi-VN" sz="1400" b="0">
                <a:solidFill>
                  <a:schemeClr val="hlink"/>
                </a:solidFill>
                <a:uFill>
                  <a:noFill/>
                </a:uFill>
                <a:latin typeface="Roboto" panose="02000000000000000000" pitchFamily="2" charset="0"/>
                <a:ea typeface="Roboto" panose="02000000000000000000" pitchFamily="2" charset="0"/>
              </a:rPr>
              <a:t>ích hợp thanh toán ngân hàng, ví điện tử.</a:t>
            </a:r>
          </a:p>
        </p:txBody>
      </p:sp>
    </p:spTree>
    <p:extLst>
      <p:ext uri="{BB962C8B-B14F-4D97-AF65-F5344CB8AC3E}">
        <p14:creationId xmlns:p14="http://schemas.microsoft.com/office/powerpoint/2010/main" val="342542934"/>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95">
                                            <p:txEl>
                                              <p:pRg st="0" end="0"/>
                                            </p:txEl>
                                          </p:spTgt>
                                        </p:tgtEl>
                                        <p:attrNameLst>
                                          <p:attrName>style.visibility</p:attrName>
                                        </p:attrNameLst>
                                      </p:cBhvr>
                                      <p:to>
                                        <p:strVal val="visible"/>
                                      </p:to>
                                    </p:set>
                                    <p:animEffect transition="in" filter="fade">
                                      <p:cBhvr>
                                        <p:cTn id="7" dur="250"/>
                                        <p:tgtEl>
                                          <p:spTgt spid="395">
                                            <p:txEl>
                                              <p:pRg st="0" end="0"/>
                                            </p:txEl>
                                          </p:spTgt>
                                        </p:tgtEl>
                                      </p:cBhvr>
                                    </p:animEffect>
                                    <p:anim calcmode="lin" valueType="num">
                                      <p:cBhvr>
                                        <p:cTn id="8" dur="250" fill="hold"/>
                                        <p:tgtEl>
                                          <p:spTgt spid="395">
                                            <p:txEl>
                                              <p:pRg st="0" end="0"/>
                                            </p:txEl>
                                          </p:spTgt>
                                        </p:tgtEl>
                                        <p:attrNameLst>
                                          <p:attrName>ppt_x</p:attrName>
                                        </p:attrNameLst>
                                      </p:cBhvr>
                                      <p:tavLst>
                                        <p:tav tm="0">
                                          <p:val>
                                            <p:strVal val="#ppt_x"/>
                                          </p:val>
                                        </p:tav>
                                        <p:tav tm="100000">
                                          <p:val>
                                            <p:strVal val="#ppt_x"/>
                                          </p:val>
                                        </p:tav>
                                      </p:tavLst>
                                    </p:anim>
                                    <p:anim calcmode="lin" valueType="num">
                                      <p:cBhvr>
                                        <p:cTn id="9" dur="250" fill="hold"/>
                                        <p:tgtEl>
                                          <p:spTgt spid="39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95">
                                            <p:txEl>
                                              <p:pRg st="1" end="1"/>
                                            </p:txEl>
                                          </p:spTgt>
                                        </p:tgtEl>
                                        <p:attrNameLst>
                                          <p:attrName>style.visibility</p:attrName>
                                        </p:attrNameLst>
                                      </p:cBhvr>
                                      <p:to>
                                        <p:strVal val="visible"/>
                                      </p:to>
                                    </p:set>
                                    <p:animEffect transition="in" filter="fade">
                                      <p:cBhvr>
                                        <p:cTn id="14" dur="250"/>
                                        <p:tgtEl>
                                          <p:spTgt spid="395">
                                            <p:txEl>
                                              <p:pRg st="1" end="1"/>
                                            </p:txEl>
                                          </p:spTgt>
                                        </p:tgtEl>
                                      </p:cBhvr>
                                    </p:animEffect>
                                    <p:anim calcmode="lin" valueType="num">
                                      <p:cBhvr>
                                        <p:cTn id="15" dur="250" fill="hold"/>
                                        <p:tgtEl>
                                          <p:spTgt spid="395">
                                            <p:txEl>
                                              <p:pRg st="1" end="1"/>
                                            </p:txEl>
                                          </p:spTgt>
                                        </p:tgtEl>
                                        <p:attrNameLst>
                                          <p:attrName>ppt_x</p:attrName>
                                        </p:attrNameLst>
                                      </p:cBhvr>
                                      <p:tavLst>
                                        <p:tav tm="0">
                                          <p:val>
                                            <p:strVal val="#ppt_x"/>
                                          </p:val>
                                        </p:tav>
                                        <p:tav tm="100000">
                                          <p:val>
                                            <p:strVal val="#ppt_x"/>
                                          </p:val>
                                        </p:tav>
                                      </p:tavLst>
                                    </p:anim>
                                    <p:anim calcmode="lin" valueType="num">
                                      <p:cBhvr>
                                        <p:cTn id="16" dur="250" fill="hold"/>
                                        <p:tgtEl>
                                          <p:spTgt spid="39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95">
                                            <p:txEl>
                                              <p:pRg st="2" end="2"/>
                                            </p:txEl>
                                          </p:spTgt>
                                        </p:tgtEl>
                                        <p:attrNameLst>
                                          <p:attrName>style.visibility</p:attrName>
                                        </p:attrNameLst>
                                      </p:cBhvr>
                                      <p:to>
                                        <p:strVal val="visible"/>
                                      </p:to>
                                    </p:set>
                                    <p:animEffect transition="in" filter="fade">
                                      <p:cBhvr>
                                        <p:cTn id="21" dur="250"/>
                                        <p:tgtEl>
                                          <p:spTgt spid="395">
                                            <p:txEl>
                                              <p:pRg st="2" end="2"/>
                                            </p:txEl>
                                          </p:spTgt>
                                        </p:tgtEl>
                                      </p:cBhvr>
                                    </p:animEffect>
                                    <p:anim calcmode="lin" valueType="num">
                                      <p:cBhvr>
                                        <p:cTn id="22" dur="250" fill="hold"/>
                                        <p:tgtEl>
                                          <p:spTgt spid="395">
                                            <p:txEl>
                                              <p:pRg st="2" end="2"/>
                                            </p:txEl>
                                          </p:spTgt>
                                        </p:tgtEl>
                                        <p:attrNameLst>
                                          <p:attrName>ppt_x</p:attrName>
                                        </p:attrNameLst>
                                      </p:cBhvr>
                                      <p:tavLst>
                                        <p:tav tm="0">
                                          <p:val>
                                            <p:strVal val="#ppt_x"/>
                                          </p:val>
                                        </p:tav>
                                        <p:tav tm="100000">
                                          <p:val>
                                            <p:strVal val="#ppt_x"/>
                                          </p:val>
                                        </p:tav>
                                      </p:tavLst>
                                    </p:anim>
                                    <p:anim calcmode="lin" valueType="num">
                                      <p:cBhvr>
                                        <p:cTn id="23" dur="250" fill="hold"/>
                                        <p:tgtEl>
                                          <p:spTgt spid="39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96">
                                            <p:txEl>
                                              <p:pRg st="0" end="0"/>
                                            </p:txEl>
                                          </p:spTgt>
                                        </p:tgtEl>
                                        <p:attrNameLst>
                                          <p:attrName>style.visibility</p:attrName>
                                        </p:attrNameLst>
                                      </p:cBhvr>
                                      <p:to>
                                        <p:strVal val="visible"/>
                                      </p:to>
                                    </p:set>
                                    <p:animEffect transition="in" filter="fade">
                                      <p:cBhvr>
                                        <p:cTn id="28" dur="250"/>
                                        <p:tgtEl>
                                          <p:spTgt spid="396">
                                            <p:txEl>
                                              <p:pRg st="0" end="0"/>
                                            </p:txEl>
                                          </p:spTgt>
                                        </p:tgtEl>
                                      </p:cBhvr>
                                    </p:animEffect>
                                    <p:anim calcmode="lin" valueType="num">
                                      <p:cBhvr>
                                        <p:cTn id="29" dur="250" fill="hold"/>
                                        <p:tgtEl>
                                          <p:spTgt spid="396">
                                            <p:txEl>
                                              <p:pRg st="0" end="0"/>
                                            </p:txEl>
                                          </p:spTgt>
                                        </p:tgtEl>
                                        <p:attrNameLst>
                                          <p:attrName>ppt_x</p:attrName>
                                        </p:attrNameLst>
                                      </p:cBhvr>
                                      <p:tavLst>
                                        <p:tav tm="0">
                                          <p:val>
                                            <p:strVal val="#ppt_x"/>
                                          </p:val>
                                        </p:tav>
                                        <p:tav tm="100000">
                                          <p:val>
                                            <p:strVal val="#ppt_x"/>
                                          </p:val>
                                        </p:tav>
                                      </p:tavLst>
                                    </p:anim>
                                    <p:anim calcmode="lin" valueType="num">
                                      <p:cBhvr>
                                        <p:cTn id="30" dur="250" fill="hold"/>
                                        <p:tgtEl>
                                          <p:spTgt spid="39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96">
                                            <p:txEl>
                                              <p:pRg st="1" end="1"/>
                                            </p:txEl>
                                          </p:spTgt>
                                        </p:tgtEl>
                                        <p:attrNameLst>
                                          <p:attrName>style.visibility</p:attrName>
                                        </p:attrNameLst>
                                      </p:cBhvr>
                                      <p:to>
                                        <p:strVal val="visible"/>
                                      </p:to>
                                    </p:set>
                                    <p:animEffect transition="in" filter="fade">
                                      <p:cBhvr>
                                        <p:cTn id="35" dur="250"/>
                                        <p:tgtEl>
                                          <p:spTgt spid="396">
                                            <p:txEl>
                                              <p:pRg st="1" end="1"/>
                                            </p:txEl>
                                          </p:spTgt>
                                        </p:tgtEl>
                                      </p:cBhvr>
                                    </p:animEffect>
                                    <p:anim calcmode="lin" valueType="num">
                                      <p:cBhvr>
                                        <p:cTn id="36" dur="250" fill="hold"/>
                                        <p:tgtEl>
                                          <p:spTgt spid="396">
                                            <p:txEl>
                                              <p:pRg st="1" end="1"/>
                                            </p:txEl>
                                          </p:spTgt>
                                        </p:tgtEl>
                                        <p:attrNameLst>
                                          <p:attrName>ppt_x</p:attrName>
                                        </p:attrNameLst>
                                      </p:cBhvr>
                                      <p:tavLst>
                                        <p:tav tm="0">
                                          <p:val>
                                            <p:strVal val="#ppt_x"/>
                                          </p:val>
                                        </p:tav>
                                        <p:tav tm="100000">
                                          <p:val>
                                            <p:strVal val="#ppt_x"/>
                                          </p:val>
                                        </p:tav>
                                      </p:tavLst>
                                    </p:anim>
                                    <p:anim calcmode="lin" valueType="num">
                                      <p:cBhvr>
                                        <p:cTn id="37" dur="250" fill="hold"/>
                                        <p:tgtEl>
                                          <p:spTgt spid="39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396">
                                            <p:txEl>
                                              <p:pRg st="2" end="2"/>
                                            </p:txEl>
                                          </p:spTgt>
                                        </p:tgtEl>
                                        <p:attrNameLst>
                                          <p:attrName>style.visibility</p:attrName>
                                        </p:attrNameLst>
                                      </p:cBhvr>
                                      <p:to>
                                        <p:strVal val="visible"/>
                                      </p:to>
                                    </p:set>
                                    <p:anim calcmode="lin" valueType="num">
                                      <p:cBhvr additive="base">
                                        <p:cTn id="42" dur="250" fill="hold"/>
                                        <p:tgtEl>
                                          <p:spTgt spid="396">
                                            <p:txEl>
                                              <p:pRg st="2" end="2"/>
                                            </p:txEl>
                                          </p:spTgt>
                                        </p:tgtEl>
                                        <p:attrNameLst>
                                          <p:attrName>ppt_x</p:attrName>
                                        </p:attrNameLst>
                                      </p:cBhvr>
                                      <p:tavLst>
                                        <p:tav tm="0">
                                          <p:val>
                                            <p:strVal val="#ppt_x"/>
                                          </p:val>
                                        </p:tav>
                                        <p:tav tm="100000">
                                          <p:val>
                                            <p:strVal val="#ppt_x"/>
                                          </p:val>
                                        </p:tav>
                                      </p:tavLst>
                                    </p:anim>
                                    <p:anim calcmode="lin" valueType="num">
                                      <p:cBhvr additive="base">
                                        <p:cTn id="43" dur="250" fill="hold"/>
                                        <p:tgtEl>
                                          <p:spTgt spid="39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396">
                                            <p:txEl>
                                              <p:pRg st="3" end="3"/>
                                            </p:txEl>
                                          </p:spTgt>
                                        </p:tgtEl>
                                        <p:attrNameLst>
                                          <p:attrName>style.visibility</p:attrName>
                                        </p:attrNameLst>
                                      </p:cBhvr>
                                      <p:to>
                                        <p:strVal val="visible"/>
                                      </p:to>
                                    </p:set>
                                    <p:animEffect transition="in" filter="fade">
                                      <p:cBhvr>
                                        <p:cTn id="48" dur="250"/>
                                        <p:tgtEl>
                                          <p:spTgt spid="396">
                                            <p:txEl>
                                              <p:pRg st="3" end="3"/>
                                            </p:txEl>
                                          </p:spTgt>
                                        </p:tgtEl>
                                      </p:cBhvr>
                                    </p:animEffect>
                                    <p:anim calcmode="lin" valueType="num">
                                      <p:cBhvr>
                                        <p:cTn id="49" dur="250" fill="hold"/>
                                        <p:tgtEl>
                                          <p:spTgt spid="396">
                                            <p:txEl>
                                              <p:pRg st="3" end="3"/>
                                            </p:txEl>
                                          </p:spTgt>
                                        </p:tgtEl>
                                        <p:attrNameLst>
                                          <p:attrName>ppt_x</p:attrName>
                                        </p:attrNameLst>
                                      </p:cBhvr>
                                      <p:tavLst>
                                        <p:tav tm="0">
                                          <p:val>
                                            <p:strVal val="#ppt_x"/>
                                          </p:val>
                                        </p:tav>
                                        <p:tav tm="100000">
                                          <p:val>
                                            <p:strVal val="#ppt_x"/>
                                          </p:val>
                                        </p:tav>
                                      </p:tavLst>
                                    </p:anim>
                                    <p:anim calcmode="lin" valueType="num">
                                      <p:cBhvr>
                                        <p:cTn id="50" dur="250" fill="hold"/>
                                        <p:tgtEl>
                                          <p:spTgt spid="39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396">
                                            <p:txEl>
                                              <p:pRg st="4" end="4"/>
                                            </p:txEl>
                                          </p:spTgt>
                                        </p:tgtEl>
                                        <p:attrNameLst>
                                          <p:attrName>style.visibility</p:attrName>
                                        </p:attrNameLst>
                                      </p:cBhvr>
                                      <p:to>
                                        <p:strVal val="visible"/>
                                      </p:to>
                                    </p:set>
                                    <p:animEffect transition="in" filter="fade">
                                      <p:cBhvr>
                                        <p:cTn id="55" dur="250"/>
                                        <p:tgtEl>
                                          <p:spTgt spid="396">
                                            <p:txEl>
                                              <p:pRg st="4" end="4"/>
                                            </p:txEl>
                                          </p:spTgt>
                                        </p:tgtEl>
                                      </p:cBhvr>
                                    </p:animEffect>
                                    <p:anim calcmode="lin" valueType="num">
                                      <p:cBhvr>
                                        <p:cTn id="56" dur="250" fill="hold"/>
                                        <p:tgtEl>
                                          <p:spTgt spid="396">
                                            <p:txEl>
                                              <p:pRg st="4" end="4"/>
                                            </p:txEl>
                                          </p:spTgt>
                                        </p:tgtEl>
                                        <p:attrNameLst>
                                          <p:attrName>ppt_x</p:attrName>
                                        </p:attrNameLst>
                                      </p:cBhvr>
                                      <p:tavLst>
                                        <p:tav tm="0">
                                          <p:val>
                                            <p:strVal val="#ppt_x"/>
                                          </p:val>
                                        </p:tav>
                                        <p:tav tm="100000">
                                          <p:val>
                                            <p:strVal val="#ppt_x"/>
                                          </p:val>
                                        </p:tav>
                                      </p:tavLst>
                                    </p:anim>
                                    <p:anim calcmode="lin" valueType="num">
                                      <p:cBhvr>
                                        <p:cTn id="57" dur="250" fill="hold"/>
                                        <p:tgtEl>
                                          <p:spTgt spid="39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6" name="Title 2">
            <a:extLst>
              <a:ext uri="{FF2B5EF4-FFF2-40B4-BE49-F238E27FC236}">
                <a16:creationId xmlns:a16="http://schemas.microsoft.com/office/drawing/2014/main" id="{14C06C08-0628-8A49-EB01-1E9C0E70D9F7}"/>
              </a:ext>
            </a:extLst>
          </p:cNvPr>
          <p:cNvSpPr txBox="1">
            <a:spLocks/>
          </p:cNvSpPr>
          <p:nvPr/>
        </p:nvSpPr>
        <p:spPr>
          <a:xfrm>
            <a:off x="840060" y="501900"/>
            <a:ext cx="7463880" cy="8163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Montserrat Black"/>
              <a:buNone/>
              <a:defRPr sz="4100" b="0" i="0" u="none" strike="noStrike" cap="none">
                <a:solidFill>
                  <a:schemeClr val="lt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a:solidFill>
                  <a:schemeClr val="accent2">
                    <a:lumMod val="50000"/>
                  </a:schemeClr>
                </a:solidFill>
              </a:rPr>
              <a:t>CẢM ƠN QUÝ THẦY CÔ</a:t>
            </a:r>
          </a:p>
        </p:txBody>
      </p:sp>
      <p:pic>
        <p:nvPicPr>
          <p:cNvPr id="9" name="Picture 2" descr="Animation Thank You GIF by MillMotion">
            <a:extLst>
              <a:ext uri="{FF2B5EF4-FFF2-40B4-BE49-F238E27FC236}">
                <a16:creationId xmlns:a16="http://schemas.microsoft.com/office/drawing/2014/main" id="{BB632186-7E29-0C5F-A785-119AF3C76B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27894" y="713005"/>
            <a:ext cx="5688211" cy="4266158"/>
          </a:xfrm>
          <a:prstGeom prst="rect">
            <a:avLst/>
          </a:prstGeom>
          <a:noFill/>
          <a:effectLst>
            <a:softEdge rad="736600"/>
          </a:effectLst>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6"/>
          <p:cNvSpPr/>
          <p:nvPr/>
        </p:nvSpPr>
        <p:spPr>
          <a:xfrm>
            <a:off x="1707010" y="2228877"/>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6"/>
          <p:cNvSpPr/>
          <p:nvPr/>
        </p:nvSpPr>
        <p:spPr>
          <a:xfrm>
            <a:off x="2502610" y="3081527"/>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6"/>
          <p:cNvSpPr/>
          <p:nvPr/>
        </p:nvSpPr>
        <p:spPr>
          <a:xfrm>
            <a:off x="3301810" y="3931177"/>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6"/>
          <p:cNvSpPr/>
          <p:nvPr/>
        </p:nvSpPr>
        <p:spPr>
          <a:xfrm>
            <a:off x="908110" y="1377977"/>
            <a:ext cx="810000" cy="5544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6"/>
          <p:cNvSpPr txBox="1">
            <a:spLocks noGrp="1"/>
          </p:cNvSpPr>
          <p:nvPr>
            <p:ph type="title"/>
          </p:nvPr>
        </p:nvSpPr>
        <p:spPr>
          <a:xfrm>
            <a:off x="1717810" y="1378277"/>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b="1">
                <a:latin typeface="Roboto" panose="02000000000000000000" pitchFamily="2" charset="0"/>
                <a:ea typeface="Roboto" panose="02000000000000000000" pitchFamily="2" charset="0"/>
              </a:rPr>
              <a:t>Tổng quan đề tài</a:t>
            </a:r>
            <a:endParaRPr b="1">
              <a:latin typeface="Roboto" panose="02000000000000000000" pitchFamily="2" charset="0"/>
              <a:ea typeface="Roboto" panose="02000000000000000000" pitchFamily="2" charset="0"/>
            </a:endParaRPr>
          </a:p>
        </p:txBody>
      </p:sp>
      <p:sp>
        <p:nvSpPr>
          <p:cNvPr id="339" name="Google Shape;339;p36"/>
          <p:cNvSpPr txBox="1">
            <a:spLocks noGrp="1"/>
          </p:cNvSpPr>
          <p:nvPr>
            <p:ph type="title" idx="2"/>
          </p:nvPr>
        </p:nvSpPr>
        <p:spPr>
          <a:xfrm>
            <a:off x="893493" y="1378277"/>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01</a:t>
            </a:r>
            <a:endParaRPr/>
          </a:p>
        </p:txBody>
      </p:sp>
      <p:sp>
        <p:nvSpPr>
          <p:cNvPr id="341" name="Google Shape;341;p36"/>
          <p:cNvSpPr txBox="1">
            <a:spLocks noGrp="1"/>
          </p:cNvSpPr>
          <p:nvPr>
            <p:ph type="title" idx="3"/>
          </p:nvPr>
        </p:nvSpPr>
        <p:spPr>
          <a:xfrm>
            <a:off x="2517010" y="2229177"/>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None/>
            </a:pPr>
            <a:r>
              <a:rPr lang="en" b="1">
                <a:latin typeface="Roboto" panose="02000000000000000000" pitchFamily="2" charset="0"/>
                <a:ea typeface="Roboto" panose="02000000000000000000" pitchFamily="2" charset="0"/>
              </a:rPr>
              <a:t>Phân tích hệ thống</a:t>
            </a:r>
            <a:endParaRPr b="1">
              <a:latin typeface="Roboto" panose="02000000000000000000" pitchFamily="2" charset="0"/>
              <a:ea typeface="Roboto" panose="02000000000000000000" pitchFamily="2" charset="0"/>
            </a:endParaRPr>
          </a:p>
        </p:txBody>
      </p:sp>
      <p:sp>
        <p:nvSpPr>
          <p:cNvPr id="342" name="Google Shape;342;p36"/>
          <p:cNvSpPr txBox="1">
            <a:spLocks noGrp="1"/>
          </p:cNvSpPr>
          <p:nvPr>
            <p:ph type="title" idx="4"/>
          </p:nvPr>
        </p:nvSpPr>
        <p:spPr>
          <a:xfrm>
            <a:off x="1707310" y="2229177"/>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02</a:t>
            </a:r>
            <a:endParaRPr/>
          </a:p>
        </p:txBody>
      </p:sp>
      <p:sp>
        <p:nvSpPr>
          <p:cNvPr id="344" name="Google Shape;344;p36"/>
          <p:cNvSpPr txBox="1">
            <a:spLocks noGrp="1"/>
          </p:cNvSpPr>
          <p:nvPr>
            <p:ph type="title" idx="6"/>
          </p:nvPr>
        </p:nvSpPr>
        <p:spPr>
          <a:xfrm>
            <a:off x="3312610" y="3081827"/>
            <a:ext cx="4500000" cy="554100"/>
          </a:xfrm>
          <a:prstGeom prst="rect">
            <a:avLst/>
          </a:prstGeom>
        </p:spPr>
        <p:txBody>
          <a:bodyPr spcFirstLastPara="1" wrap="square" lIns="90000" tIns="91425" rIns="90000" bIns="91425" anchor="b" anchorCtr="0">
            <a:noAutofit/>
          </a:bodyPr>
          <a:lstStyle/>
          <a:p>
            <a:pPr marL="0" lvl="0" indent="0" algn="l" rtl="0">
              <a:spcBef>
                <a:spcPts val="0"/>
              </a:spcBef>
              <a:spcAft>
                <a:spcPts val="0"/>
              </a:spcAft>
              <a:buClr>
                <a:schemeClr val="dk1"/>
              </a:buClr>
              <a:buSzPts val="1100"/>
              <a:buFont typeface="Arial"/>
              <a:buNone/>
            </a:pPr>
            <a:r>
              <a:rPr lang="en" b="1">
                <a:latin typeface="Roboto" panose="02000000000000000000" pitchFamily="2" charset="0"/>
                <a:ea typeface="Roboto" panose="02000000000000000000" pitchFamily="2" charset="0"/>
              </a:rPr>
              <a:t>Kết quả đạt được </a:t>
            </a:r>
            <a:endParaRPr b="1">
              <a:latin typeface="Roboto" panose="02000000000000000000" pitchFamily="2" charset="0"/>
              <a:ea typeface="Roboto" panose="02000000000000000000" pitchFamily="2" charset="0"/>
            </a:endParaRPr>
          </a:p>
        </p:txBody>
      </p:sp>
      <p:sp>
        <p:nvSpPr>
          <p:cNvPr id="345" name="Google Shape;345;p36"/>
          <p:cNvSpPr txBox="1">
            <a:spLocks noGrp="1"/>
          </p:cNvSpPr>
          <p:nvPr>
            <p:ph type="title" idx="7"/>
          </p:nvPr>
        </p:nvSpPr>
        <p:spPr>
          <a:xfrm>
            <a:off x="2502910" y="3081827"/>
            <a:ext cx="809700" cy="5541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03</a:t>
            </a:r>
            <a:endParaRPr/>
          </a:p>
        </p:txBody>
      </p:sp>
      <p:sp>
        <p:nvSpPr>
          <p:cNvPr id="347" name="Google Shape;347;p36"/>
          <p:cNvSpPr txBox="1">
            <a:spLocks noGrp="1"/>
          </p:cNvSpPr>
          <p:nvPr>
            <p:ph type="title" idx="9"/>
          </p:nvPr>
        </p:nvSpPr>
        <p:spPr>
          <a:xfrm>
            <a:off x="717128" y="400424"/>
            <a:ext cx="7704000" cy="676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US" sz="3200" b="1">
                <a:latin typeface="Montserrat" pitchFamily="2" charset="0"/>
              </a:rPr>
              <a:t>NỘI DUNG THUYẾT TRÌNH</a:t>
            </a:r>
          </a:p>
        </p:txBody>
      </p:sp>
      <p:sp>
        <p:nvSpPr>
          <p:cNvPr id="348" name="Google Shape;348;p36"/>
          <p:cNvSpPr txBox="1">
            <a:spLocks noGrp="1"/>
          </p:cNvSpPr>
          <p:nvPr>
            <p:ph type="title" idx="13"/>
          </p:nvPr>
        </p:nvSpPr>
        <p:spPr>
          <a:xfrm>
            <a:off x="4111809" y="3931477"/>
            <a:ext cx="4974433" cy="5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Roboto" panose="02000000000000000000" pitchFamily="2" charset="0"/>
                <a:ea typeface="Roboto" panose="02000000000000000000" pitchFamily="2" charset="0"/>
              </a:rPr>
              <a:t>Kết luận và hướng phát triển</a:t>
            </a:r>
            <a:endParaRPr b="1">
              <a:latin typeface="Roboto" panose="02000000000000000000" pitchFamily="2" charset="0"/>
              <a:ea typeface="Roboto" panose="02000000000000000000" pitchFamily="2" charset="0"/>
            </a:endParaRPr>
          </a:p>
        </p:txBody>
      </p:sp>
      <p:sp>
        <p:nvSpPr>
          <p:cNvPr id="349" name="Google Shape;349;p36"/>
          <p:cNvSpPr txBox="1">
            <a:spLocks noGrp="1"/>
          </p:cNvSpPr>
          <p:nvPr>
            <p:ph type="title" idx="14"/>
          </p:nvPr>
        </p:nvSpPr>
        <p:spPr>
          <a:xfrm>
            <a:off x="3302110" y="3931477"/>
            <a:ext cx="809700" cy="5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grpSp>
        <p:nvGrpSpPr>
          <p:cNvPr id="351" name="Google Shape;351;p36"/>
          <p:cNvGrpSpPr/>
          <p:nvPr/>
        </p:nvGrpSpPr>
        <p:grpSpPr>
          <a:xfrm>
            <a:off x="-304800" y="3302886"/>
            <a:ext cx="2526009" cy="2145420"/>
            <a:chOff x="-304800" y="3302886"/>
            <a:chExt cx="2526009" cy="2145420"/>
          </a:xfrm>
        </p:grpSpPr>
        <p:sp>
          <p:nvSpPr>
            <p:cNvPr id="352" name="Google Shape;352;p36"/>
            <p:cNvSpPr/>
            <p:nvPr/>
          </p:nvSpPr>
          <p:spPr>
            <a:xfrm flipH="1">
              <a:off x="-304800" y="4424570"/>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flipH="1">
              <a:off x="297617" y="3302886"/>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6"/>
            <p:cNvSpPr/>
            <p:nvPr/>
          </p:nvSpPr>
          <p:spPr>
            <a:xfrm flipH="1">
              <a:off x="76203" y="368266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flipH="1">
              <a:off x="2032990" y="48037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36"/>
            <p:cNvGrpSpPr/>
            <p:nvPr/>
          </p:nvGrpSpPr>
          <p:grpSpPr>
            <a:xfrm>
              <a:off x="152389" y="3544991"/>
              <a:ext cx="1804419" cy="1446116"/>
              <a:chOff x="1000664" y="3512341"/>
              <a:chExt cx="1804419" cy="1446116"/>
            </a:xfrm>
          </p:grpSpPr>
          <p:sp>
            <p:nvSpPr>
              <p:cNvPr id="357" name="Google Shape;357;p36"/>
              <p:cNvSpPr/>
              <p:nvPr/>
            </p:nvSpPr>
            <p:spPr>
              <a:xfrm>
                <a:off x="1094142" y="3946510"/>
                <a:ext cx="1617416" cy="987006"/>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1147049" y="4000759"/>
                <a:ext cx="1511793" cy="771553"/>
              </a:xfrm>
              <a:custGeom>
                <a:avLst/>
                <a:gdLst/>
                <a:ahLst/>
                <a:cxnLst/>
                <a:rect l="l" t="t" r="r" b="b"/>
                <a:pathLst>
                  <a:path w="25878" h="13207" extrusionOk="0">
                    <a:moveTo>
                      <a:pt x="1" y="1"/>
                    </a:moveTo>
                    <a:lnTo>
                      <a:pt x="1" y="13206"/>
                    </a:lnTo>
                    <a:lnTo>
                      <a:pt x="25877" y="13206"/>
                    </a:lnTo>
                    <a:lnTo>
                      <a:pt x="25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1000664" y="4832386"/>
                <a:ext cx="1804419" cy="12607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a:off x="1724288" y="4832971"/>
                <a:ext cx="358115" cy="4112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a:off x="1265139" y="4128081"/>
                <a:ext cx="554231" cy="554114"/>
              </a:xfrm>
              <a:custGeom>
                <a:avLst/>
                <a:gdLst/>
                <a:ahLst/>
                <a:cxnLst/>
                <a:rect l="l" t="t" r="r" b="b"/>
                <a:pathLst>
                  <a:path w="9487" h="9485" extrusionOk="0">
                    <a:moveTo>
                      <a:pt x="4744" y="0"/>
                    </a:moveTo>
                    <a:cubicBezTo>
                      <a:pt x="2124" y="0"/>
                      <a:pt x="1" y="2124"/>
                      <a:pt x="1" y="4743"/>
                    </a:cubicBezTo>
                    <a:cubicBezTo>
                      <a:pt x="1" y="7362"/>
                      <a:pt x="2125" y="9485"/>
                      <a:pt x="4744" y="9485"/>
                    </a:cubicBezTo>
                    <a:cubicBezTo>
                      <a:pt x="7363" y="9485"/>
                      <a:pt x="9486" y="7362"/>
                      <a:pt x="9486" y="4743"/>
                    </a:cubicBezTo>
                    <a:cubicBezTo>
                      <a:pt x="9486" y="2124"/>
                      <a:pt x="7363" y="0"/>
                      <a:pt x="47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6"/>
              <p:cNvSpPr/>
              <p:nvPr/>
            </p:nvSpPr>
            <p:spPr>
              <a:xfrm>
                <a:off x="1455077" y="4229331"/>
                <a:ext cx="174617" cy="171755"/>
              </a:xfrm>
              <a:custGeom>
                <a:avLst/>
                <a:gdLst/>
                <a:ahLst/>
                <a:cxnLst/>
                <a:rect l="l" t="t" r="r" b="b"/>
                <a:pathLst>
                  <a:path w="2989" h="2940" extrusionOk="0">
                    <a:moveTo>
                      <a:pt x="1704" y="385"/>
                    </a:moveTo>
                    <a:cubicBezTo>
                      <a:pt x="2200" y="385"/>
                      <a:pt x="2604" y="790"/>
                      <a:pt x="2604" y="1286"/>
                    </a:cubicBezTo>
                    <a:lnTo>
                      <a:pt x="2604" y="1653"/>
                    </a:lnTo>
                    <a:cubicBezTo>
                      <a:pt x="2604" y="2149"/>
                      <a:pt x="2199" y="2554"/>
                      <a:pt x="1704" y="2554"/>
                    </a:cubicBezTo>
                    <a:lnTo>
                      <a:pt x="1286" y="2554"/>
                    </a:lnTo>
                    <a:cubicBezTo>
                      <a:pt x="791" y="2554"/>
                      <a:pt x="387" y="2150"/>
                      <a:pt x="387" y="1653"/>
                    </a:cubicBezTo>
                    <a:lnTo>
                      <a:pt x="387" y="1286"/>
                    </a:lnTo>
                    <a:cubicBezTo>
                      <a:pt x="387" y="790"/>
                      <a:pt x="791" y="385"/>
                      <a:pt x="1286" y="385"/>
                    </a:cubicBezTo>
                    <a:close/>
                    <a:moveTo>
                      <a:pt x="1286" y="0"/>
                    </a:moveTo>
                    <a:cubicBezTo>
                      <a:pt x="577" y="0"/>
                      <a:pt x="1" y="577"/>
                      <a:pt x="1" y="1286"/>
                    </a:cubicBezTo>
                    <a:lnTo>
                      <a:pt x="1" y="1653"/>
                    </a:lnTo>
                    <a:cubicBezTo>
                      <a:pt x="1" y="2363"/>
                      <a:pt x="578" y="2940"/>
                      <a:pt x="1286" y="2940"/>
                    </a:cubicBezTo>
                    <a:lnTo>
                      <a:pt x="1704" y="2940"/>
                    </a:lnTo>
                    <a:cubicBezTo>
                      <a:pt x="2412" y="2940"/>
                      <a:pt x="2988" y="2363"/>
                      <a:pt x="2988" y="1653"/>
                    </a:cubicBezTo>
                    <a:lnTo>
                      <a:pt x="2988" y="1286"/>
                    </a:lnTo>
                    <a:cubicBezTo>
                      <a:pt x="2988" y="577"/>
                      <a:pt x="2412" y="0"/>
                      <a:pt x="1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a:off x="1415734" y="4327833"/>
                <a:ext cx="253368" cy="253426"/>
              </a:xfrm>
              <a:custGeom>
                <a:avLst/>
                <a:gdLst/>
                <a:ahLst/>
                <a:cxnLst/>
                <a:rect l="l" t="t" r="r" b="b"/>
                <a:pathLst>
                  <a:path w="4337" h="4338" extrusionOk="0">
                    <a:moveTo>
                      <a:pt x="1260" y="0"/>
                    </a:moveTo>
                    <a:cubicBezTo>
                      <a:pt x="567" y="0"/>
                      <a:pt x="1" y="568"/>
                      <a:pt x="1" y="1262"/>
                    </a:cubicBezTo>
                    <a:lnTo>
                      <a:pt x="1" y="3076"/>
                    </a:lnTo>
                    <a:cubicBezTo>
                      <a:pt x="1" y="3770"/>
                      <a:pt x="567" y="4338"/>
                      <a:pt x="1260" y="4338"/>
                    </a:cubicBezTo>
                    <a:lnTo>
                      <a:pt x="3076" y="4338"/>
                    </a:lnTo>
                    <a:cubicBezTo>
                      <a:pt x="3768" y="4338"/>
                      <a:pt x="4336" y="3770"/>
                      <a:pt x="4336" y="3076"/>
                    </a:cubicBezTo>
                    <a:lnTo>
                      <a:pt x="4336" y="1262"/>
                    </a:lnTo>
                    <a:cubicBezTo>
                      <a:pt x="4336" y="568"/>
                      <a:pt x="3768" y="0"/>
                      <a:pt x="3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a:off x="1431693" y="4343792"/>
                <a:ext cx="237419" cy="237536"/>
              </a:xfrm>
              <a:custGeom>
                <a:avLst/>
                <a:gdLst/>
                <a:ahLst/>
                <a:cxnLst/>
                <a:rect l="l" t="t" r="r" b="b"/>
                <a:pathLst>
                  <a:path w="4064" h="4066" extrusionOk="0">
                    <a:moveTo>
                      <a:pt x="3583" y="1"/>
                    </a:moveTo>
                    <a:cubicBezTo>
                      <a:pt x="3753" y="216"/>
                      <a:pt x="3855" y="487"/>
                      <a:pt x="3855" y="780"/>
                    </a:cubicBezTo>
                    <a:lnTo>
                      <a:pt x="3855" y="2596"/>
                    </a:lnTo>
                    <a:cubicBezTo>
                      <a:pt x="3855" y="3290"/>
                      <a:pt x="3288" y="3857"/>
                      <a:pt x="2595" y="3857"/>
                    </a:cubicBezTo>
                    <a:lnTo>
                      <a:pt x="779" y="3857"/>
                    </a:lnTo>
                    <a:cubicBezTo>
                      <a:pt x="486" y="3857"/>
                      <a:pt x="215" y="3754"/>
                      <a:pt x="0" y="3585"/>
                    </a:cubicBezTo>
                    <a:lnTo>
                      <a:pt x="0" y="3585"/>
                    </a:lnTo>
                    <a:cubicBezTo>
                      <a:pt x="231" y="3877"/>
                      <a:pt x="589" y="4066"/>
                      <a:pt x="987" y="4066"/>
                    </a:cubicBezTo>
                    <a:lnTo>
                      <a:pt x="2803" y="4066"/>
                    </a:lnTo>
                    <a:cubicBezTo>
                      <a:pt x="3495" y="4066"/>
                      <a:pt x="4063" y="3498"/>
                      <a:pt x="4063" y="2804"/>
                    </a:cubicBezTo>
                    <a:lnTo>
                      <a:pt x="4063" y="990"/>
                    </a:lnTo>
                    <a:cubicBezTo>
                      <a:pt x="4063" y="588"/>
                      <a:pt x="3873" y="232"/>
                      <a:pt x="3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a:off x="1504359" y="4387519"/>
                <a:ext cx="76121" cy="149906"/>
              </a:xfrm>
              <a:custGeom>
                <a:avLst/>
                <a:gdLst/>
                <a:ahLst/>
                <a:cxnLst/>
                <a:rect l="l" t="t" r="r" b="b"/>
                <a:pathLst>
                  <a:path w="1303" h="2566" extrusionOk="0">
                    <a:moveTo>
                      <a:pt x="652" y="1"/>
                    </a:moveTo>
                    <a:cubicBezTo>
                      <a:pt x="292" y="1"/>
                      <a:pt x="1" y="292"/>
                      <a:pt x="1" y="652"/>
                    </a:cubicBezTo>
                    <a:cubicBezTo>
                      <a:pt x="1" y="910"/>
                      <a:pt x="152" y="1131"/>
                      <a:pt x="369" y="1235"/>
                    </a:cubicBezTo>
                    <a:lnTo>
                      <a:pt x="46" y="2454"/>
                    </a:lnTo>
                    <a:cubicBezTo>
                      <a:pt x="32" y="2516"/>
                      <a:pt x="74" y="2566"/>
                      <a:pt x="135" y="2566"/>
                    </a:cubicBezTo>
                    <a:lnTo>
                      <a:pt x="1166" y="2566"/>
                    </a:lnTo>
                    <a:cubicBezTo>
                      <a:pt x="1227" y="2566"/>
                      <a:pt x="1269" y="2516"/>
                      <a:pt x="1256" y="2454"/>
                    </a:cubicBezTo>
                    <a:lnTo>
                      <a:pt x="934" y="1235"/>
                    </a:lnTo>
                    <a:cubicBezTo>
                      <a:pt x="1151" y="1131"/>
                      <a:pt x="1303" y="910"/>
                      <a:pt x="1303" y="652"/>
                    </a:cubicBezTo>
                    <a:cubicBezTo>
                      <a:pt x="1303" y="292"/>
                      <a:pt x="1012" y="1"/>
                      <a:pt x="6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2074233" y="4175549"/>
                <a:ext cx="317805" cy="22024"/>
              </a:xfrm>
              <a:custGeom>
                <a:avLst/>
                <a:gdLst/>
                <a:ahLst/>
                <a:cxnLst/>
                <a:rect l="l" t="t" r="r" b="b"/>
                <a:pathLst>
                  <a:path w="5440" h="377" extrusionOk="0">
                    <a:moveTo>
                      <a:pt x="0" y="0"/>
                    </a:moveTo>
                    <a:lnTo>
                      <a:pt x="0" y="377"/>
                    </a:lnTo>
                    <a:lnTo>
                      <a:pt x="5440" y="377"/>
                    </a:lnTo>
                    <a:lnTo>
                      <a:pt x="5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1946263" y="4233949"/>
                <a:ext cx="573568" cy="22141"/>
              </a:xfrm>
              <a:custGeom>
                <a:avLst/>
                <a:gdLst/>
                <a:ahLst/>
                <a:cxnLst/>
                <a:rect l="l" t="t" r="r" b="b"/>
                <a:pathLst>
                  <a:path w="9818" h="379" extrusionOk="0">
                    <a:moveTo>
                      <a:pt x="0" y="1"/>
                    </a:moveTo>
                    <a:lnTo>
                      <a:pt x="0" y="378"/>
                    </a:lnTo>
                    <a:lnTo>
                      <a:pt x="9818" y="378"/>
                    </a:lnTo>
                    <a:lnTo>
                      <a:pt x="98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6"/>
              <p:cNvSpPr/>
              <p:nvPr/>
            </p:nvSpPr>
            <p:spPr>
              <a:xfrm>
                <a:off x="1946263" y="4349463"/>
                <a:ext cx="573568" cy="123149"/>
              </a:xfrm>
              <a:custGeom>
                <a:avLst/>
                <a:gdLst/>
                <a:ahLst/>
                <a:cxnLst/>
                <a:rect l="l" t="t" r="r" b="b"/>
                <a:pathLst>
                  <a:path w="9818" h="2108" extrusionOk="0">
                    <a:moveTo>
                      <a:pt x="8402" y="1"/>
                    </a:moveTo>
                    <a:cubicBezTo>
                      <a:pt x="8401" y="1"/>
                      <a:pt x="8401" y="1"/>
                      <a:pt x="8400" y="1"/>
                    </a:cubicBezTo>
                    <a:lnTo>
                      <a:pt x="1418" y="1"/>
                    </a:lnTo>
                    <a:cubicBezTo>
                      <a:pt x="638" y="1"/>
                      <a:pt x="0" y="475"/>
                      <a:pt x="0" y="1054"/>
                    </a:cubicBezTo>
                    <a:cubicBezTo>
                      <a:pt x="0" y="1634"/>
                      <a:pt x="638" y="2108"/>
                      <a:pt x="1418" y="2108"/>
                    </a:cubicBezTo>
                    <a:lnTo>
                      <a:pt x="8400" y="2108"/>
                    </a:lnTo>
                    <a:cubicBezTo>
                      <a:pt x="9180" y="2108"/>
                      <a:pt x="9818" y="1633"/>
                      <a:pt x="9818" y="1054"/>
                    </a:cubicBezTo>
                    <a:cubicBezTo>
                      <a:pt x="9818" y="475"/>
                      <a:pt x="9182" y="1"/>
                      <a:pt x="8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6"/>
              <p:cNvSpPr/>
              <p:nvPr/>
            </p:nvSpPr>
            <p:spPr>
              <a:xfrm>
                <a:off x="2076980" y="4400964"/>
                <a:ext cx="20155" cy="20155"/>
              </a:xfrm>
              <a:custGeom>
                <a:avLst/>
                <a:gdLst/>
                <a:ahLst/>
                <a:cxnLst/>
                <a:rect l="l" t="t" r="r" b="b"/>
                <a:pathLst>
                  <a:path w="345" h="345" extrusionOk="0">
                    <a:moveTo>
                      <a:pt x="172" y="1"/>
                    </a:moveTo>
                    <a:cubicBezTo>
                      <a:pt x="76" y="1"/>
                      <a:pt x="0" y="78"/>
                      <a:pt x="0" y="173"/>
                    </a:cubicBezTo>
                    <a:cubicBezTo>
                      <a:pt x="0" y="268"/>
                      <a:pt x="76" y="345"/>
                      <a:pt x="172" y="345"/>
                    </a:cubicBezTo>
                    <a:cubicBezTo>
                      <a:pt x="267" y="345"/>
                      <a:pt x="345" y="268"/>
                      <a:pt x="345" y="173"/>
                    </a:cubicBezTo>
                    <a:cubicBezTo>
                      <a:pt x="345"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6"/>
              <p:cNvSpPr/>
              <p:nvPr/>
            </p:nvSpPr>
            <p:spPr>
              <a:xfrm>
                <a:off x="2135382" y="4400964"/>
                <a:ext cx="20213" cy="20155"/>
              </a:xfrm>
              <a:custGeom>
                <a:avLst/>
                <a:gdLst/>
                <a:ahLst/>
                <a:cxnLst/>
                <a:rect l="l" t="t" r="r" b="b"/>
                <a:pathLst>
                  <a:path w="346" h="345" extrusionOk="0">
                    <a:moveTo>
                      <a:pt x="173" y="1"/>
                    </a:moveTo>
                    <a:cubicBezTo>
                      <a:pt x="78" y="1"/>
                      <a:pt x="1" y="78"/>
                      <a:pt x="1" y="173"/>
                    </a:cubicBezTo>
                    <a:cubicBezTo>
                      <a:pt x="1" y="268"/>
                      <a:pt x="78" y="345"/>
                      <a:pt x="173" y="345"/>
                    </a:cubicBezTo>
                    <a:cubicBezTo>
                      <a:pt x="269"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2193901" y="4400964"/>
                <a:ext cx="20155" cy="20155"/>
              </a:xfrm>
              <a:custGeom>
                <a:avLst/>
                <a:gdLst/>
                <a:ahLst/>
                <a:cxnLst/>
                <a:rect l="l" t="t" r="r" b="b"/>
                <a:pathLst>
                  <a:path w="345" h="345" extrusionOk="0">
                    <a:moveTo>
                      <a:pt x="173" y="1"/>
                    </a:moveTo>
                    <a:cubicBezTo>
                      <a:pt x="78" y="1"/>
                      <a:pt x="0" y="78"/>
                      <a:pt x="0" y="173"/>
                    </a:cubicBezTo>
                    <a:cubicBezTo>
                      <a:pt x="0" y="268"/>
                      <a:pt x="78" y="345"/>
                      <a:pt x="173" y="345"/>
                    </a:cubicBezTo>
                    <a:cubicBezTo>
                      <a:pt x="268" y="345"/>
                      <a:pt x="345" y="268"/>
                      <a:pt x="345" y="173"/>
                    </a:cubicBezTo>
                    <a:cubicBezTo>
                      <a:pt x="345" y="78"/>
                      <a:pt x="268"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6"/>
              <p:cNvSpPr/>
              <p:nvPr/>
            </p:nvSpPr>
            <p:spPr>
              <a:xfrm>
                <a:off x="2252420" y="4400964"/>
                <a:ext cx="20155" cy="20155"/>
              </a:xfrm>
              <a:custGeom>
                <a:avLst/>
                <a:gdLst/>
                <a:ahLst/>
                <a:cxnLst/>
                <a:rect l="l" t="t" r="r" b="b"/>
                <a:pathLst>
                  <a:path w="345" h="345" extrusionOk="0">
                    <a:moveTo>
                      <a:pt x="172" y="1"/>
                    </a:moveTo>
                    <a:cubicBezTo>
                      <a:pt x="77" y="1"/>
                      <a:pt x="0" y="78"/>
                      <a:pt x="0" y="173"/>
                    </a:cubicBezTo>
                    <a:cubicBezTo>
                      <a:pt x="0" y="268"/>
                      <a:pt x="77" y="345"/>
                      <a:pt x="172" y="345"/>
                    </a:cubicBezTo>
                    <a:cubicBezTo>
                      <a:pt x="267" y="345"/>
                      <a:pt x="344" y="268"/>
                      <a:pt x="344" y="173"/>
                    </a:cubicBezTo>
                    <a:cubicBezTo>
                      <a:pt x="344" y="78"/>
                      <a:pt x="267"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6"/>
              <p:cNvSpPr/>
              <p:nvPr/>
            </p:nvSpPr>
            <p:spPr>
              <a:xfrm>
                <a:off x="2310881" y="4400964"/>
                <a:ext cx="20213" cy="20155"/>
              </a:xfrm>
              <a:custGeom>
                <a:avLst/>
                <a:gdLst/>
                <a:ahLst/>
                <a:cxnLst/>
                <a:rect l="l" t="t" r="r" b="b"/>
                <a:pathLst>
                  <a:path w="346" h="345" extrusionOk="0">
                    <a:moveTo>
                      <a:pt x="173" y="1"/>
                    </a:moveTo>
                    <a:cubicBezTo>
                      <a:pt x="77" y="1"/>
                      <a:pt x="1" y="78"/>
                      <a:pt x="1" y="173"/>
                    </a:cubicBezTo>
                    <a:cubicBezTo>
                      <a:pt x="1" y="268"/>
                      <a:pt x="77" y="345"/>
                      <a:pt x="173" y="345"/>
                    </a:cubicBezTo>
                    <a:cubicBezTo>
                      <a:pt x="268" y="345"/>
                      <a:pt x="345" y="268"/>
                      <a:pt x="345" y="173"/>
                    </a:cubicBezTo>
                    <a:cubicBezTo>
                      <a:pt x="345" y="78"/>
                      <a:pt x="26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6"/>
              <p:cNvSpPr/>
              <p:nvPr/>
            </p:nvSpPr>
            <p:spPr>
              <a:xfrm>
                <a:off x="2369341" y="4400964"/>
                <a:ext cx="20155" cy="20155"/>
              </a:xfrm>
              <a:custGeom>
                <a:avLst/>
                <a:gdLst/>
                <a:ahLst/>
                <a:cxnLst/>
                <a:rect l="l" t="t" r="r" b="b"/>
                <a:pathLst>
                  <a:path w="345" h="345" extrusionOk="0">
                    <a:moveTo>
                      <a:pt x="172" y="1"/>
                    </a:moveTo>
                    <a:cubicBezTo>
                      <a:pt x="78" y="1"/>
                      <a:pt x="0" y="78"/>
                      <a:pt x="0" y="173"/>
                    </a:cubicBezTo>
                    <a:cubicBezTo>
                      <a:pt x="0" y="268"/>
                      <a:pt x="78" y="345"/>
                      <a:pt x="172" y="345"/>
                    </a:cubicBezTo>
                    <a:cubicBezTo>
                      <a:pt x="268" y="345"/>
                      <a:pt x="345" y="268"/>
                      <a:pt x="345" y="173"/>
                    </a:cubicBezTo>
                    <a:cubicBezTo>
                      <a:pt x="345" y="78"/>
                      <a:pt x="270"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6"/>
              <p:cNvSpPr/>
              <p:nvPr/>
            </p:nvSpPr>
            <p:spPr>
              <a:xfrm>
                <a:off x="2133687" y="4554417"/>
                <a:ext cx="199154" cy="80795"/>
              </a:xfrm>
              <a:custGeom>
                <a:avLst/>
                <a:gdLst/>
                <a:ahLst/>
                <a:cxnLst/>
                <a:rect l="l" t="t" r="r" b="b"/>
                <a:pathLst>
                  <a:path w="3409" h="1383" extrusionOk="0">
                    <a:moveTo>
                      <a:pt x="1" y="1"/>
                    </a:moveTo>
                    <a:lnTo>
                      <a:pt x="1" y="1382"/>
                    </a:lnTo>
                    <a:lnTo>
                      <a:pt x="3408" y="1382"/>
                    </a:lnTo>
                    <a:lnTo>
                      <a:pt x="34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a:off x="2168822" y="4583822"/>
                <a:ext cx="128816" cy="22083"/>
              </a:xfrm>
              <a:custGeom>
                <a:avLst/>
                <a:gdLst/>
                <a:ahLst/>
                <a:cxnLst/>
                <a:rect l="l" t="t" r="r" b="b"/>
                <a:pathLst>
                  <a:path w="2205" h="378" extrusionOk="0">
                    <a:moveTo>
                      <a:pt x="1" y="1"/>
                    </a:moveTo>
                    <a:lnTo>
                      <a:pt x="1" y="377"/>
                    </a:lnTo>
                    <a:lnTo>
                      <a:pt x="2204" y="377"/>
                    </a:lnTo>
                    <a:lnTo>
                      <a:pt x="22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6"/>
              <p:cNvSpPr/>
              <p:nvPr/>
            </p:nvSpPr>
            <p:spPr>
              <a:xfrm>
                <a:off x="1533882" y="3512341"/>
                <a:ext cx="750639" cy="651792"/>
              </a:xfrm>
              <a:custGeom>
                <a:avLst/>
                <a:gdLst/>
                <a:ahLst/>
                <a:cxnLst/>
                <a:rect l="l" t="t" r="r" b="b"/>
                <a:pathLst>
                  <a:path w="12849" h="11157" extrusionOk="0">
                    <a:moveTo>
                      <a:pt x="6424" y="0"/>
                    </a:moveTo>
                    <a:cubicBezTo>
                      <a:pt x="5969" y="362"/>
                      <a:pt x="4259" y="1596"/>
                      <a:pt x="2112" y="1632"/>
                    </a:cubicBezTo>
                    <a:cubicBezTo>
                      <a:pt x="2112" y="1632"/>
                      <a:pt x="1" y="8796"/>
                      <a:pt x="6424" y="11156"/>
                    </a:cubicBezTo>
                    <a:cubicBezTo>
                      <a:pt x="12848" y="8796"/>
                      <a:pt x="10737" y="1632"/>
                      <a:pt x="10737" y="1632"/>
                    </a:cubicBezTo>
                    <a:cubicBezTo>
                      <a:pt x="8589" y="1596"/>
                      <a:pt x="6881" y="363"/>
                      <a:pt x="6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6"/>
              <p:cNvSpPr/>
              <p:nvPr/>
            </p:nvSpPr>
            <p:spPr>
              <a:xfrm>
                <a:off x="1771699" y="3711040"/>
                <a:ext cx="291165" cy="228364"/>
              </a:xfrm>
              <a:custGeom>
                <a:avLst/>
                <a:gdLst/>
                <a:ahLst/>
                <a:cxnLst/>
                <a:rect l="l" t="t" r="r" b="b"/>
                <a:pathLst>
                  <a:path w="4984" h="3909" extrusionOk="0">
                    <a:moveTo>
                      <a:pt x="4432" y="1"/>
                    </a:moveTo>
                    <a:lnTo>
                      <a:pt x="1875" y="2927"/>
                    </a:lnTo>
                    <a:lnTo>
                      <a:pt x="425" y="1893"/>
                    </a:lnTo>
                    <a:lnTo>
                      <a:pt x="0" y="2488"/>
                    </a:lnTo>
                    <a:lnTo>
                      <a:pt x="1990" y="3908"/>
                    </a:lnTo>
                    <a:lnTo>
                      <a:pt x="4983" y="480"/>
                    </a:lnTo>
                    <a:lnTo>
                      <a:pt x="4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6"/>
              <p:cNvSpPr/>
              <p:nvPr/>
            </p:nvSpPr>
            <p:spPr>
              <a:xfrm>
                <a:off x="1810167" y="3602249"/>
                <a:ext cx="474546" cy="561825"/>
              </a:xfrm>
              <a:custGeom>
                <a:avLst/>
                <a:gdLst/>
                <a:ahLst/>
                <a:cxnLst/>
                <a:rect l="l" t="t" r="r" b="b"/>
                <a:pathLst>
                  <a:path w="8123" h="9617" extrusionOk="0">
                    <a:moveTo>
                      <a:pt x="5060" y="0"/>
                    </a:moveTo>
                    <a:lnTo>
                      <a:pt x="5060" y="0"/>
                    </a:lnTo>
                    <a:cubicBezTo>
                      <a:pt x="5172" y="2719"/>
                      <a:pt x="4496" y="6777"/>
                      <a:pt x="0" y="8764"/>
                    </a:cubicBezTo>
                    <a:cubicBezTo>
                      <a:pt x="487" y="9088"/>
                      <a:pt x="1049" y="9378"/>
                      <a:pt x="1700" y="9616"/>
                    </a:cubicBezTo>
                    <a:cubicBezTo>
                      <a:pt x="8122" y="7258"/>
                      <a:pt x="6011" y="94"/>
                      <a:pt x="6011" y="94"/>
                    </a:cubicBezTo>
                    <a:cubicBezTo>
                      <a:pt x="5683" y="89"/>
                      <a:pt x="5365" y="55"/>
                      <a:pt x="5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0" name="Google Shape;380;p36"/>
          <p:cNvGrpSpPr/>
          <p:nvPr/>
        </p:nvGrpSpPr>
        <p:grpSpPr>
          <a:xfrm>
            <a:off x="7280189" y="76211"/>
            <a:ext cx="1787631" cy="1977968"/>
            <a:chOff x="7280189" y="76211"/>
            <a:chExt cx="1787631" cy="1977968"/>
          </a:xfrm>
        </p:grpSpPr>
        <p:sp>
          <p:nvSpPr>
            <p:cNvPr id="381" name="Google Shape;381;p36"/>
            <p:cNvSpPr/>
            <p:nvPr/>
          </p:nvSpPr>
          <p:spPr>
            <a:xfrm flipH="1">
              <a:off x="8374848" y="7621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6"/>
            <p:cNvSpPr/>
            <p:nvPr/>
          </p:nvSpPr>
          <p:spPr>
            <a:xfrm flipH="1">
              <a:off x="8423992" y="167441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6"/>
            <p:cNvSpPr/>
            <p:nvPr/>
          </p:nvSpPr>
          <p:spPr>
            <a:xfrm flipH="1">
              <a:off x="7280189" y="152412"/>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6"/>
            <p:cNvSpPr/>
            <p:nvPr/>
          </p:nvSpPr>
          <p:spPr>
            <a:xfrm flipH="1">
              <a:off x="8803390" y="1487037"/>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6"/>
            <p:cNvGrpSpPr/>
            <p:nvPr/>
          </p:nvGrpSpPr>
          <p:grpSpPr>
            <a:xfrm>
              <a:off x="7501625" y="155243"/>
              <a:ext cx="1489976" cy="1255570"/>
              <a:chOff x="616175" y="1570092"/>
              <a:chExt cx="1489976" cy="1255570"/>
            </a:xfrm>
          </p:grpSpPr>
          <p:sp>
            <p:nvSpPr>
              <p:cNvPr id="386" name="Google Shape;386;p36"/>
              <p:cNvSpPr/>
              <p:nvPr/>
            </p:nvSpPr>
            <p:spPr>
              <a:xfrm>
                <a:off x="667023" y="1570092"/>
                <a:ext cx="1439129" cy="1249757"/>
              </a:xfrm>
              <a:custGeom>
                <a:avLst/>
                <a:gdLst/>
                <a:ahLst/>
                <a:cxnLst/>
                <a:rect l="l" t="t" r="r" b="b"/>
                <a:pathLst>
                  <a:path w="61898" h="53753" extrusionOk="0">
                    <a:moveTo>
                      <a:pt x="30950" y="0"/>
                    </a:moveTo>
                    <a:cubicBezTo>
                      <a:pt x="28754" y="1744"/>
                      <a:pt x="20519" y="7692"/>
                      <a:pt x="10168" y="7862"/>
                    </a:cubicBezTo>
                    <a:cubicBezTo>
                      <a:pt x="10168" y="7862"/>
                      <a:pt x="1" y="42385"/>
                      <a:pt x="30950" y="53752"/>
                    </a:cubicBezTo>
                    <a:cubicBezTo>
                      <a:pt x="61898" y="42385"/>
                      <a:pt x="51730" y="7862"/>
                      <a:pt x="51730" y="7862"/>
                    </a:cubicBezTo>
                    <a:cubicBezTo>
                      <a:pt x="41380" y="7692"/>
                      <a:pt x="33146" y="1744"/>
                      <a:pt x="309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6"/>
              <p:cNvSpPr/>
              <p:nvPr/>
            </p:nvSpPr>
            <p:spPr>
              <a:xfrm>
                <a:off x="1122607" y="1950811"/>
                <a:ext cx="558232" cy="437844"/>
              </a:xfrm>
              <a:custGeom>
                <a:avLst/>
                <a:gdLst/>
                <a:ahLst/>
                <a:cxnLst/>
                <a:rect l="l" t="t" r="r" b="b"/>
                <a:pathLst>
                  <a:path w="24010" h="18832" extrusionOk="0">
                    <a:moveTo>
                      <a:pt x="21357" y="1"/>
                    </a:moveTo>
                    <a:lnTo>
                      <a:pt x="9034" y="14110"/>
                    </a:lnTo>
                    <a:lnTo>
                      <a:pt x="2048" y="9121"/>
                    </a:lnTo>
                    <a:lnTo>
                      <a:pt x="0" y="11987"/>
                    </a:lnTo>
                    <a:lnTo>
                      <a:pt x="9587" y="18831"/>
                    </a:lnTo>
                    <a:lnTo>
                      <a:pt x="24009" y="2319"/>
                    </a:lnTo>
                    <a:lnTo>
                      <a:pt x="2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6"/>
              <p:cNvSpPr/>
              <p:nvPr/>
            </p:nvSpPr>
            <p:spPr>
              <a:xfrm>
                <a:off x="1196239" y="1742421"/>
                <a:ext cx="909912" cy="1077428"/>
              </a:xfrm>
              <a:custGeom>
                <a:avLst/>
                <a:gdLst/>
                <a:ahLst/>
                <a:cxnLst/>
                <a:rect l="l" t="t" r="r" b="b"/>
                <a:pathLst>
                  <a:path w="39136" h="46341" extrusionOk="0">
                    <a:moveTo>
                      <a:pt x="24380" y="0"/>
                    </a:moveTo>
                    <a:cubicBezTo>
                      <a:pt x="24919" y="13103"/>
                      <a:pt x="21662" y="32654"/>
                      <a:pt x="0" y="42228"/>
                    </a:cubicBezTo>
                    <a:cubicBezTo>
                      <a:pt x="2344" y="43794"/>
                      <a:pt x="5052" y="45188"/>
                      <a:pt x="8188" y="46340"/>
                    </a:cubicBezTo>
                    <a:cubicBezTo>
                      <a:pt x="39136" y="34973"/>
                      <a:pt x="28968" y="450"/>
                      <a:pt x="28968" y="450"/>
                    </a:cubicBezTo>
                    <a:cubicBezTo>
                      <a:pt x="27384" y="423"/>
                      <a:pt x="25851" y="260"/>
                      <a:pt x="24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6"/>
              <p:cNvSpPr/>
              <p:nvPr/>
            </p:nvSpPr>
            <p:spPr>
              <a:xfrm>
                <a:off x="684646" y="1942580"/>
                <a:ext cx="303273" cy="298344"/>
              </a:xfrm>
              <a:custGeom>
                <a:avLst/>
                <a:gdLst/>
                <a:ahLst/>
                <a:cxnLst/>
                <a:rect l="l" t="t" r="r" b="b"/>
                <a:pathLst>
                  <a:path w="13044" h="12832" extrusionOk="0">
                    <a:moveTo>
                      <a:pt x="7432" y="1682"/>
                    </a:moveTo>
                    <a:cubicBezTo>
                      <a:pt x="9597" y="1682"/>
                      <a:pt x="11360" y="3444"/>
                      <a:pt x="11360" y="5610"/>
                    </a:cubicBezTo>
                    <a:lnTo>
                      <a:pt x="11360" y="7217"/>
                    </a:lnTo>
                    <a:cubicBezTo>
                      <a:pt x="11360" y="9385"/>
                      <a:pt x="9599" y="11147"/>
                      <a:pt x="7432" y="11147"/>
                    </a:cubicBezTo>
                    <a:lnTo>
                      <a:pt x="5612" y="11147"/>
                    </a:lnTo>
                    <a:cubicBezTo>
                      <a:pt x="3447" y="11147"/>
                      <a:pt x="1683" y="9384"/>
                      <a:pt x="1683" y="7217"/>
                    </a:cubicBezTo>
                    <a:lnTo>
                      <a:pt x="1683" y="5610"/>
                    </a:lnTo>
                    <a:cubicBezTo>
                      <a:pt x="1683" y="3444"/>
                      <a:pt x="3445" y="1682"/>
                      <a:pt x="5612" y="1682"/>
                    </a:cubicBezTo>
                    <a:close/>
                    <a:moveTo>
                      <a:pt x="5612" y="0"/>
                    </a:moveTo>
                    <a:cubicBezTo>
                      <a:pt x="2517" y="0"/>
                      <a:pt x="0" y="2517"/>
                      <a:pt x="0" y="5612"/>
                    </a:cubicBezTo>
                    <a:lnTo>
                      <a:pt x="0" y="7219"/>
                    </a:lnTo>
                    <a:cubicBezTo>
                      <a:pt x="0" y="10313"/>
                      <a:pt x="2517" y="12832"/>
                      <a:pt x="5612" y="12832"/>
                    </a:cubicBezTo>
                    <a:lnTo>
                      <a:pt x="7432" y="12832"/>
                    </a:lnTo>
                    <a:cubicBezTo>
                      <a:pt x="10527" y="12832"/>
                      <a:pt x="13043" y="10313"/>
                      <a:pt x="13043" y="7219"/>
                    </a:cubicBezTo>
                    <a:lnTo>
                      <a:pt x="13043" y="5612"/>
                    </a:lnTo>
                    <a:cubicBezTo>
                      <a:pt x="13043" y="2517"/>
                      <a:pt x="10527" y="0"/>
                      <a:pt x="74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6"/>
              <p:cNvSpPr/>
              <p:nvPr/>
            </p:nvSpPr>
            <p:spPr>
              <a:xfrm>
                <a:off x="616175" y="2074152"/>
                <a:ext cx="440216" cy="440239"/>
              </a:xfrm>
              <a:custGeom>
                <a:avLst/>
                <a:gdLst/>
                <a:ahLst/>
                <a:cxnLst/>
                <a:rect l="l" t="t" r="r" b="b"/>
                <a:pathLst>
                  <a:path w="18934" h="18935" extrusionOk="0">
                    <a:moveTo>
                      <a:pt x="5504" y="1"/>
                    </a:moveTo>
                    <a:cubicBezTo>
                      <a:pt x="2477" y="1"/>
                      <a:pt x="0" y="2478"/>
                      <a:pt x="0" y="5507"/>
                    </a:cubicBezTo>
                    <a:lnTo>
                      <a:pt x="0" y="13430"/>
                    </a:lnTo>
                    <a:cubicBezTo>
                      <a:pt x="0" y="16458"/>
                      <a:pt x="2477" y="18934"/>
                      <a:pt x="5504" y="18934"/>
                    </a:cubicBezTo>
                    <a:lnTo>
                      <a:pt x="13429" y="18934"/>
                    </a:lnTo>
                    <a:cubicBezTo>
                      <a:pt x="16456" y="18934"/>
                      <a:pt x="18933" y="16458"/>
                      <a:pt x="18933" y="13430"/>
                    </a:cubicBezTo>
                    <a:lnTo>
                      <a:pt x="18933" y="5507"/>
                    </a:lnTo>
                    <a:cubicBezTo>
                      <a:pt x="18933" y="2478"/>
                      <a:pt x="16456" y="1"/>
                      <a:pt x="13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p:nvPr/>
            </p:nvSpPr>
            <p:spPr>
              <a:xfrm>
                <a:off x="643866" y="2101866"/>
                <a:ext cx="412525" cy="412478"/>
              </a:xfrm>
              <a:custGeom>
                <a:avLst/>
                <a:gdLst/>
                <a:ahLst/>
                <a:cxnLst/>
                <a:rect l="l" t="t" r="r" b="b"/>
                <a:pathLst>
                  <a:path w="17743" h="17741" extrusionOk="0">
                    <a:moveTo>
                      <a:pt x="15642" y="0"/>
                    </a:moveTo>
                    <a:lnTo>
                      <a:pt x="15642" y="0"/>
                    </a:lnTo>
                    <a:cubicBezTo>
                      <a:pt x="16386" y="940"/>
                      <a:pt x="16832" y="2123"/>
                      <a:pt x="16832" y="3404"/>
                    </a:cubicBezTo>
                    <a:lnTo>
                      <a:pt x="16832" y="11329"/>
                    </a:lnTo>
                    <a:cubicBezTo>
                      <a:pt x="16832" y="14356"/>
                      <a:pt x="14356" y="16834"/>
                      <a:pt x="11328" y="16834"/>
                    </a:cubicBezTo>
                    <a:lnTo>
                      <a:pt x="3405" y="16834"/>
                    </a:lnTo>
                    <a:cubicBezTo>
                      <a:pt x="2121" y="16834"/>
                      <a:pt x="940" y="16384"/>
                      <a:pt x="0" y="15641"/>
                    </a:cubicBezTo>
                    <a:lnTo>
                      <a:pt x="0" y="15641"/>
                    </a:lnTo>
                    <a:cubicBezTo>
                      <a:pt x="1011" y="16915"/>
                      <a:pt x="2568" y="17741"/>
                      <a:pt x="4312" y="17741"/>
                    </a:cubicBezTo>
                    <a:lnTo>
                      <a:pt x="12237" y="17741"/>
                    </a:lnTo>
                    <a:cubicBezTo>
                      <a:pt x="15264" y="17741"/>
                      <a:pt x="17741" y="15265"/>
                      <a:pt x="17741" y="12237"/>
                    </a:cubicBezTo>
                    <a:lnTo>
                      <a:pt x="17741" y="4313"/>
                    </a:lnTo>
                    <a:cubicBezTo>
                      <a:pt x="17742" y="2571"/>
                      <a:pt x="16917" y="1011"/>
                      <a:pt x="156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6"/>
              <p:cNvSpPr/>
              <p:nvPr/>
            </p:nvSpPr>
            <p:spPr>
              <a:xfrm>
                <a:off x="770229" y="2177754"/>
                <a:ext cx="132107" cy="260307"/>
              </a:xfrm>
              <a:custGeom>
                <a:avLst/>
                <a:gdLst/>
                <a:ahLst/>
                <a:cxnLst/>
                <a:rect l="l" t="t" r="r" b="b"/>
                <a:pathLst>
                  <a:path w="5682" h="11196" extrusionOk="0">
                    <a:moveTo>
                      <a:pt x="2841" y="1"/>
                    </a:moveTo>
                    <a:cubicBezTo>
                      <a:pt x="1272" y="1"/>
                      <a:pt x="0" y="1272"/>
                      <a:pt x="0" y="2841"/>
                    </a:cubicBezTo>
                    <a:cubicBezTo>
                      <a:pt x="0" y="3966"/>
                      <a:pt x="659" y="4931"/>
                      <a:pt x="1610" y="5390"/>
                    </a:cubicBezTo>
                    <a:lnTo>
                      <a:pt x="197" y="10712"/>
                    </a:lnTo>
                    <a:cubicBezTo>
                      <a:pt x="142" y="10978"/>
                      <a:pt x="320" y="11195"/>
                      <a:pt x="592" y="11195"/>
                    </a:cubicBezTo>
                    <a:lnTo>
                      <a:pt x="5093" y="11195"/>
                    </a:lnTo>
                    <a:cubicBezTo>
                      <a:pt x="5362" y="11195"/>
                      <a:pt x="5541" y="10979"/>
                      <a:pt x="5487" y="10712"/>
                    </a:cubicBezTo>
                    <a:lnTo>
                      <a:pt x="4074" y="5389"/>
                    </a:lnTo>
                    <a:cubicBezTo>
                      <a:pt x="5021" y="4931"/>
                      <a:pt x="5681" y="3969"/>
                      <a:pt x="5681" y="2841"/>
                    </a:cubicBezTo>
                    <a:cubicBezTo>
                      <a:pt x="5681" y="1272"/>
                      <a:pt x="4409" y="1"/>
                      <a:pt x="28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6"/>
              <p:cNvSpPr/>
              <p:nvPr/>
            </p:nvSpPr>
            <p:spPr>
              <a:xfrm>
                <a:off x="1520181" y="2312813"/>
                <a:ext cx="460792" cy="419849"/>
              </a:xfrm>
              <a:custGeom>
                <a:avLst/>
                <a:gdLst/>
                <a:ahLst/>
                <a:cxnLst/>
                <a:rect l="l" t="t" r="r" b="b"/>
                <a:pathLst>
                  <a:path w="19819" h="18058" extrusionOk="0">
                    <a:moveTo>
                      <a:pt x="9912" y="2045"/>
                    </a:moveTo>
                    <a:cubicBezTo>
                      <a:pt x="11699" y="2045"/>
                      <a:pt x="13486" y="2726"/>
                      <a:pt x="14849" y="4089"/>
                    </a:cubicBezTo>
                    <a:cubicBezTo>
                      <a:pt x="17573" y="6818"/>
                      <a:pt x="17573" y="11238"/>
                      <a:pt x="14849" y="13963"/>
                    </a:cubicBezTo>
                    <a:cubicBezTo>
                      <a:pt x="13485" y="15326"/>
                      <a:pt x="11698" y="16007"/>
                      <a:pt x="9911" y="16007"/>
                    </a:cubicBezTo>
                    <a:cubicBezTo>
                      <a:pt x="8124" y="16007"/>
                      <a:pt x="6338" y="15326"/>
                      <a:pt x="4975" y="13963"/>
                    </a:cubicBezTo>
                    <a:cubicBezTo>
                      <a:pt x="2250" y="11238"/>
                      <a:pt x="2250" y="6817"/>
                      <a:pt x="4975" y="4089"/>
                    </a:cubicBezTo>
                    <a:cubicBezTo>
                      <a:pt x="6338" y="2726"/>
                      <a:pt x="8125" y="2045"/>
                      <a:pt x="9912" y="2045"/>
                    </a:cubicBezTo>
                    <a:close/>
                    <a:moveTo>
                      <a:pt x="9911" y="1"/>
                    </a:moveTo>
                    <a:cubicBezTo>
                      <a:pt x="7601" y="1"/>
                      <a:pt x="5289" y="882"/>
                      <a:pt x="3526" y="2645"/>
                    </a:cubicBezTo>
                    <a:cubicBezTo>
                      <a:pt x="1" y="6171"/>
                      <a:pt x="1" y="11887"/>
                      <a:pt x="3526" y="15413"/>
                    </a:cubicBezTo>
                    <a:cubicBezTo>
                      <a:pt x="5289" y="17176"/>
                      <a:pt x="7600" y="18057"/>
                      <a:pt x="9910" y="18057"/>
                    </a:cubicBezTo>
                    <a:cubicBezTo>
                      <a:pt x="12221" y="18057"/>
                      <a:pt x="14531" y="17176"/>
                      <a:pt x="16294" y="15413"/>
                    </a:cubicBezTo>
                    <a:cubicBezTo>
                      <a:pt x="19819" y="11887"/>
                      <a:pt x="19819" y="6171"/>
                      <a:pt x="16294" y="2645"/>
                    </a:cubicBezTo>
                    <a:cubicBezTo>
                      <a:pt x="14533" y="882"/>
                      <a:pt x="12222" y="1"/>
                      <a:pt x="9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6"/>
              <p:cNvSpPr/>
              <p:nvPr/>
            </p:nvSpPr>
            <p:spPr>
              <a:xfrm>
                <a:off x="1572494" y="2360336"/>
                <a:ext cx="356283" cy="324663"/>
              </a:xfrm>
              <a:custGeom>
                <a:avLst/>
                <a:gdLst/>
                <a:ahLst/>
                <a:cxnLst/>
                <a:rect l="l" t="t" r="r" b="b"/>
                <a:pathLst>
                  <a:path w="15324" h="13964" extrusionOk="0">
                    <a:moveTo>
                      <a:pt x="7662" y="1"/>
                    </a:moveTo>
                    <a:cubicBezTo>
                      <a:pt x="5875" y="1"/>
                      <a:pt x="4088" y="682"/>
                      <a:pt x="2725" y="2045"/>
                    </a:cubicBezTo>
                    <a:cubicBezTo>
                      <a:pt x="0" y="4773"/>
                      <a:pt x="0" y="9194"/>
                      <a:pt x="2725" y="11919"/>
                    </a:cubicBezTo>
                    <a:cubicBezTo>
                      <a:pt x="4088" y="13282"/>
                      <a:pt x="5874" y="13963"/>
                      <a:pt x="7661" y="13963"/>
                    </a:cubicBezTo>
                    <a:cubicBezTo>
                      <a:pt x="9448" y="13963"/>
                      <a:pt x="11235" y="13282"/>
                      <a:pt x="12599" y="11919"/>
                    </a:cubicBezTo>
                    <a:cubicBezTo>
                      <a:pt x="15323" y="9194"/>
                      <a:pt x="15323" y="4774"/>
                      <a:pt x="12599" y="2045"/>
                    </a:cubicBezTo>
                    <a:cubicBezTo>
                      <a:pt x="11236" y="682"/>
                      <a:pt x="9449" y="1"/>
                      <a:pt x="7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1847100" y="2619178"/>
                <a:ext cx="206506" cy="206483"/>
              </a:xfrm>
              <a:custGeom>
                <a:avLst/>
                <a:gdLst/>
                <a:ahLst/>
                <a:cxnLst/>
                <a:rect l="l" t="t" r="r" b="b"/>
                <a:pathLst>
                  <a:path w="8882" h="8881" extrusionOk="0">
                    <a:moveTo>
                      <a:pt x="1573" y="0"/>
                    </a:moveTo>
                    <a:lnTo>
                      <a:pt x="0" y="1574"/>
                    </a:lnTo>
                    <a:lnTo>
                      <a:pt x="7309" y="8880"/>
                    </a:lnTo>
                    <a:lnTo>
                      <a:pt x="8882" y="7310"/>
                    </a:lnTo>
                    <a:lnTo>
                      <a:pt x="15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1980462" y="2752540"/>
                <a:ext cx="73144" cy="73121"/>
              </a:xfrm>
              <a:custGeom>
                <a:avLst/>
                <a:gdLst/>
                <a:ahLst/>
                <a:cxnLst/>
                <a:rect l="l" t="t" r="r" b="b"/>
                <a:pathLst>
                  <a:path w="3146" h="3145" extrusionOk="0">
                    <a:moveTo>
                      <a:pt x="1573" y="0"/>
                    </a:moveTo>
                    <a:lnTo>
                      <a:pt x="0" y="1574"/>
                    </a:lnTo>
                    <a:lnTo>
                      <a:pt x="1573" y="3144"/>
                    </a:lnTo>
                    <a:lnTo>
                      <a:pt x="3146" y="1574"/>
                    </a:lnTo>
                    <a:lnTo>
                      <a:pt x="15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1727339" y="2398978"/>
                <a:ext cx="50057" cy="50034"/>
              </a:xfrm>
              <a:custGeom>
                <a:avLst/>
                <a:gdLst/>
                <a:ahLst/>
                <a:cxnLst/>
                <a:rect l="l" t="t" r="r" b="b"/>
                <a:pathLst>
                  <a:path w="2153" h="2152" extrusionOk="0">
                    <a:moveTo>
                      <a:pt x="1077" y="0"/>
                    </a:moveTo>
                    <a:cubicBezTo>
                      <a:pt x="482" y="0"/>
                      <a:pt x="0" y="482"/>
                      <a:pt x="0" y="1076"/>
                    </a:cubicBezTo>
                    <a:cubicBezTo>
                      <a:pt x="0" y="1669"/>
                      <a:pt x="482" y="2151"/>
                      <a:pt x="1077" y="2151"/>
                    </a:cubicBezTo>
                    <a:cubicBezTo>
                      <a:pt x="1671" y="2151"/>
                      <a:pt x="2153" y="1669"/>
                      <a:pt x="2153" y="1076"/>
                    </a:cubicBezTo>
                    <a:cubicBezTo>
                      <a:pt x="2153" y="482"/>
                      <a:pt x="1671" y="0"/>
                      <a:pt x="10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38"/>
                                        </p:tgtEl>
                                        <p:attrNameLst>
                                          <p:attrName>style.visibility</p:attrName>
                                        </p:attrNameLst>
                                      </p:cBhvr>
                                      <p:to>
                                        <p:strVal val="visible"/>
                                      </p:to>
                                    </p:set>
                                    <p:animEffect transition="in" filter="fade">
                                      <p:cBhvr>
                                        <p:cTn id="7" dur="250"/>
                                        <p:tgtEl>
                                          <p:spTgt spid="338"/>
                                        </p:tgtEl>
                                      </p:cBhvr>
                                    </p:animEffect>
                                    <p:anim calcmode="lin" valueType="num">
                                      <p:cBhvr>
                                        <p:cTn id="8" dur="250" fill="hold"/>
                                        <p:tgtEl>
                                          <p:spTgt spid="338"/>
                                        </p:tgtEl>
                                        <p:attrNameLst>
                                          <p:attrName>ppt_x</p:attrName>
                                        </p:attrNameLst>
                                      </p:cBhvr>
                                      <p:tavLst>
                                        <p:tav tm="0">
                                          <p:val>
                                            <p:strVal val="#ppt_x"/>
                                          </p:val>
                                        </p:tav>
                                        <p:tav tm="100000">
                                          <p:val>
                                            <p:strVal val="#ppt_x"/>
                                          </p:val>
                                        </p:tav>
                                      </p:tavLst>
                                    </p:anim>
                                    <p:anim calcmode="lin" valueType="num">
                                      <p:cBhvr>
                                        <p:cTn id="9" dur="250" fill="hold"/>
                                        <p:tgtEl>
                                          <p:spTgt spid="33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41"/>
                                        </p:tgtEl>
                                        <p:attrNameLst>
                                          <p:attrName>style.visibility</p:attrName>
                                        </p:attrNameLst>
                                      </p:cBhvr>
                                      <p:to>
                                        <p:strVal val="visible"/>
                                      </p:to>
                                    </p:set>
                                    <p:animEffect transition="in" filter="fade">
                                      <p:cBhvr>
                                        <p:cTn id="14" dur="250"/>
                                        <p:tgtEl>
                                          <p:spTgt spid="341"/>
                                        </p:tgtEl>
                                      </p:cBhvr>
                                    </p:animEffect>
                                    <p:anim calcmode="lin" valueType="num">
                                      <p:cBhvr>
                                        <p:cTn id="15" dur="250" fill="hold"/>
                                        <p:tgtEl>
                                          <p:spTgt spid="341"/>
                                        </p:tgtEl>
                                        <p:attrNameLst>
                                          <p:attrName>ppt_x</p:attrName>
                                        </p:attrNameLst>
                                      </p:cBhvr>
                                      <p:tavLst>
                                        <p:tav tm="0">
                                          <p:val>
                                            <p:strVal val="#ppt_x"/>
                                          </p:val>
                                        </p:tav>
                                        <p:tav tm="100000">
                                          <p:val>
                                            <p:strVal val="#ppt_x"/>
                                          </p:val>
                                        </p:tav>
                                      </p:tavLst>
                                    </p:anim>
                                    <p:anim calcmode="lin" valueType="num">
                                      <p:cBhvr>
                                        <p:cTn id="16" dur="250" fill="hold"/>
                                        <p:tgtEl>
                                          <p:spTgt spid="341"/>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44"/>
                                        </p:tgtEl>
                                        <p:attrNameLst>
                                          <p:attrName>style.visibility</p:attrName>
                                        </p:attrNameLst>
                                      </p:cBhvr>
                                      <p:to>
                                        <p:strVal val="visible"/>
                                      </p:to>
                                    </p:set>
                                    <p:animEffect transition="in" filter="fade">
                                      <p:cBhvr>
                                        <p:cTn id="21" dur="250"/>
                                        <p:tgtEl>
                                          <p:spTgt spid="344"/>
                                        </p:tgtEl>
                                      </p:cBhvr>
                                    </p:animEffect>
                                    <p:anim calcmode="lin" valueType="num">
                                      <p:cBhvr>
                                        <p:cTn id="22" dur="250" fill="hold"/>
                                        <p:tgtEl>
                                          <p:spTgt spid="344"/>
                                        </p:tgtEl>
                                        <p:attrNameLst>
                                          <p:attrName>ppt_x</p:attrName>
                                        </p:attrNameLst>
                                      </p:cBhvr>
                                      <p:tavLst>
                                        <p:tav tm="0">
                                          <p:val>
                                            <p:strVal val="#ppt_x"/>
                                          </p:val>
                                        </p:tav>
                                        <p:tav tm="100000">
                                          <p:val>
                                            <p:strVal val="#ppt_x"/>
                                          </p:val>
                                        </p:tav>
                                      </p:tavLst>
                                    </p:anim>
                                    <p:anim calcmode="lin" valueType="num">
                                      <p:cBhvr>
                                        <p:cTn id="23" dur="250" fill="hold"/>
                                        <p:tgtEl>
                                          <p:spTgt spid="34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48"/>
                                        </p:tgtEl>
                                        <p:attrNameLst>
                                          <p:attrName>style.visibility</p:attrName>
                                        </p:attrNameLst>
                                      </p:cBhvr>
                                      <p:to>
                                        <p:strVal val="visible"/>
                                      </p:to>
                                    </p:set>
                                    <p:animEffect transition="in" filter="fade">
                                      <p:cBhvr>
                                        <p:cTn id="28" dur="250"/>
                                        <p:tgtEl>
                                          <p:spTgt spid="348"/>
                                        </p:tgtEl>
                                      </p:cBhvr>
                                    </p:animEffect>
                                    <p:anim calcmode="lin" valueType="num">
                                      <p:cBhvr>
                                        <p:cTn id="29" dur="250" fill="hold"/>
                                        <p:tgtEl>
                                          <p:spTgt spid="348"/>
                                        </p:tgtEl>
                                        <p:attrNameLst>
                                          <p:attrName>ppt_x</p:attrName>
                                        </p:attrNameLst>
                                      </p:cBhvr>
                                      <p:tavLst>
                                        <p:tav tm="0">
                                          <p:val>
                                            <p:strVal val="#ppt_x"/>
                                          </p:val>
                                        </p:tav>
                                        <p:tav tm="100000">
                                          <p:val>
                                            <p:strVal val="#ppt_x"/>
                                          </p:val>
                                        </p:tav>
                                      </p:tavLst>
                                    </p:anim>
                                    <p:anim calcmode="lin" valueType="num">
                                      <p:cBhvr>
                                        <p:cTn id="30" dur="250" fill="hold"/>
                                        <p:tgtEl>
                                          <p:spTgt spid="34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8" grpId="0"/>
      <p:bldP spid="341" grpId="0"/>
      <p:bldP spid="344" grpId="0"/>
      <p:bldP spid="34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7"/>
          <p:cNvSpPr/>
          <p:nvPr/>
        </p:nvSpPr>
        <p:spPr>
          <a:xfrm>
            <a:off x="5183994" y="1071331"/>
            <a:ext cx="1260000" cy="8928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a:spLocks noGrp="1"/>
          </p:cNvSpPr>
          <p:nvPr>
            <p:ph type="title" idx="2"/>
          </p:nvPr>
        </p:nvSpPr>
        <p:spPr>
          <a:xfrm>
            <a:off x="5183994" y="1071331"/>
            <a:ext cx="1260000" cy="892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01</a:t>
            </a:r>
            <a:endParaRPr/>
          </a:p>
        </p:txBody>
      </p:sp>
      <p:sp>
        <p:nvSpPr>
          <p:cNvPr id="404" name="Google Shape;404;p37"/>
          <p:cNvSpPr txBox="1">
            <a:spLocks noGrp="1"/>
          </p:cNvSpPr>
          <p:nvPr>
            <p:ph type="subTitle" idx="1"/>
          </p:nvPr>
        </p:nvSpPr>
        <p:spPr>
          <a:xfrm>
            <a:off x="3406141" y="2892586"/>
            <a:ext cx="5179736" cy="1179583"/>
          </a:xfrm>
          <a:prstGeom prst="rect">
            <a:avLst/>
          </a:prstGeom>
        </p:spPr>
        <p:txBody>
          <a:bodyPr spcFirstLastPara="1" wrap="square" lIns="90000" tIns="91425" rIns="90000" bIns="91425" anchor="t" anchorCtr="0">
            <a:noAutofit/>
          </a:bodyPr>
          <a:lstStyle/>
          <a:p>
            <a:pPr marL="457200" lvl="0" indent="-298450" algn="l" rtl="0">
              <a:lnSpc>
                <a:spcPct val="100000"/>
              </a:lnSpc>
              <a:spcBef>
                <a:spcPts val="400"/>
              </a:spcBef>
              <a:spcAft>
                <a:spcPts val="0"/>
              </a:spcAft>
              <a:buClr>
                <a:schemeClr val="lt1"/>
              </a:buClr>
              <a:buSzPct val="100000"/>
              <a:buChar char="●"/>
            </a:pPr>
            <a:r>
              <a:rPr lang="en-US" sz="1600">
                <a:solidFill>
                  <a:schemeClr val="accent4">
                    <a:lumMod val="75000"/>
                  </a:schemeClr>
                </a:solidFill>
              </a:rPr>
              <a:t>Lý do chọn đề tài </a:t>
            </a:r>
          </a:p>
          <a:p>
            <a:pPr marL="457200" lvl="0" indent="-298450" algn="l" rtl="0">
              <a:lnSpc>
                <a:spcPct val="100000"/>
              </a:lnSpc>
              <a:spcBef>
                <a:spcPts val="400"/>
              </a:spcBef>
              <a:spcAft>
                <a:spcPts val="0"/>
              </a:spcAft>
              <a:buClr>
                <a:schemeClr val="lt1"/>
              </a:buClr>
              <a:buSzPct val="100000"/>
              <a:buChar char="●"/>
            </a:pPr>
            <a:r>
              <a:rPr lang="en-US" sz="1600">
                <a:solidFill>
                  <a:schemeClr val="accent4">
                    <a:lumMod val="75000"/>
                  </a:schemeClr>
                </a:solidFill>
              </a:rPr>
              <a:t>Mục tiêu đề tài </a:t>
            </a:r>
          </a:p>
          <a:p>
            <a:pPr marL="457200" lvl="0" indent="-298450" algn="l" rtl="0">
              <a:lnSpc>
                <a:spcPct val="100000"/>
              </a:lnSpc>
              <a:spcBef>
                <a:spcPts val="400"/>
              </a:spcBef>
              <a:spcAft>
                <a:spcPts val="0"/>
              </a:spcAft>
              <a:buClr>
                <a:schemeClr val="lt1"/>
              </a:buClr>
              <a:buSzPct val="100000"/>
              <a:buChar char="●"/>
            </a:pPr>
            <a:r>
              <a:rPr lang="en-US" sz="1600">
                <a:solidFill>
                  <a:schemeClr val="accent4">
                    <a:lumMod val="75000"/>
                  </a:schemeClr>
                </a:solidFill>
              </a:rPr>
              <a:t>Công nghệ và ngôn ngữ sử dụng </a:t>
            </a:r>
          </a:p>
        </p:txBody>
      </p:sp>
      <p:sp>
        <p:nvSpPr>
          <p:cNvPr id="405" name="Google Shape;405;p37"/>
          <p:cNvSpPr txBox="1">
            <a:spLocks noGrp="1"/>
          </p:cNvSpPr>
          <p:nvPr>
            <p:ph type="title"/>
          </p:nvPr>
        </p:nvSpPr>
        <p:spPr>
          <a:xfrm>
            <a:off x="3203994" y="1990876"/>
            <a:ext cx="5543766" cy="85764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b="1">
                <a:latin typeface="Montserrat Medium" pitchFamily="2" charset="0"/>
              </a:rPr>
              <a:t>Tổng quan đề tài</a:t>
            </a:r>
            <a:endParaRPr b="1">
              <a:latin typeface="Montserrat Medium" pitchFamily="2" charset="0"/>
            </a:endParaRPr>
          </a:p>
        </p:txBody>
      </p:sp>
      <p:grpSp>
        <p:nvGrpSpPr>
          <p:cNvPr id="4" name="Google Shape;1907;p60">
            <a:extLst>
              <a:ext uri="{FF2B5EF4-FFF2-40B4-BE49-F238E27FC236}">
                <a16:creationId xmlns:a16="http://schemas.microsoft.com/office/drawing/2014/main" id="{0AB91D27-CC7F-24C2-7479-9BDAEF0BBA63}"/>
              </a:ext>
            </a:extLst>
          </p:cNvPr>
          <p:cNvGrpSpPr/>
          <p:nvPr/>
        </p:nvGrpSpPr>
        <p:grpSpPr>
          <a:xfrm>
            <a:off x="558123" y="1587361"/>
            <a:ext cx="2429373" cy="1664675"/>
            <a:chOff x="6422187" y="3093470"/>
            <a:chExt cx="2001825" cy="1371707"/>
          </a:xfrm>
        </p:grpSpPr>
        <p:sp>
          <p:nvSpPr>
            <p:cNvPr id="5" name="Google Shape;1908;p60">
              <a:extLst>
                <a:ext uri="{FF2B5EF4-FFF2-40B4-BE49-F238E27FC236}">
                  <a16:creationId xmlns:a16="http://schemas.microsoft.com/office/drawing/2014/main" id="{53E21A3A-445E-234E-C262-F0A2BFFFC68B}"/>
                </a:ext>
              </a:extLst>
            </p:cNvPr>
            <p:cNvSpPr/>
            <p:nvPr/>
          </p:nvSpPr>
          <p:spPr>
            <a:xfrm>
              <a:off x="6669598" y="3360079"/>
              <a:ext cx="1613860" cy="981580"/>
            </a:xfrm>
            <a:custGeom>
              <a:avLst/>
              <a:gdLst/>
              <a:ahLst/>
              <a:cxnLst/>
              <a:rect l="l" t="t" r="r" b="b"/>
              <a:pathLst>
                <a:path w="104120" h="63543" extrusionOk="0">
                  <a:moveTo>
                    <a:pt x="3255" y="1"/>
                  </a:moveTo>
                  <a:cubicBezTo>
                    <a:pt x="1465" y="1"/>
                    <a:pt x="1" y="1464"/>
                    <a:pt x="1" y="3255"/>
                  </a:cubicBezTo>
                  <a:lnTo>
                    <a:pt x="1" y="60289"/>
                  </a:lnTo>
                  <a:cubicBezTo>
                    <a:pt x="1" y="62078"/>
                    <a:pt x="1465" y="63543"/>
                    <a:pt x="3255" y="63543"/>
                  </a:cubicBezTo>
                  <a:lnTo>
                    <a:pt x="100864" y="63543"/>
                  </a:lnTo>
                  <a:cubicBezTo>
                    <a:pt x="102654" y="63543"/>
                    <a:pt x="104120" y="62078"/>
                    <a:pt x="104120" y="60289"/>
                  </a:cubicBezTo>
                  <a:lnTo>
                    <a:pt x="104120" y="3255"/>
                  </a:lnTo>
                  <a:cubicBezTo>
                    <a:pt x="104120" y="1464"/>
                    <a:pt x="102654" y="1"/>
                    <a:pt x="100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09;p60">
              <a:extLst>
                <a:ext uri="{FF2B5EF4-FFF2-40B4-BE49-F238E27FC236}">
                  <a16:creationId xmlns:a16="http://schemas.microsoft.com/office/drawing/2014/main" id="{89F588F3-E0B4-B2B5-0522-AFD0CB8492E9}"/>
                </a:ext>
              </a:extLst>
            </p:cNvPr>
            <p:cNvSpPr/>
            <p:nvPr/>
          </p:nvSpPr>
          <p:spPr>
            <a:xfrm>
              <a:off x="6722252" y="3414021"/>
              <a:ext cx="1508553" cy="767246"/>
            </a:xfrm>
            <a:custGeom>
              <a:avLst/>
              <a:gdLst/>
              <a:ahLst/>
              <a:cxnLst/>
              <a:rect l="l" t="t" r="r" b="b"/>
              <a:pathLst>
                <a:path w="97326" h="49668" extrusionOk="0">
                  <a:moveTo>
                    <a:pt x="1" y="1"/>
                  </a:moveTo>
                  <a:lnTo>
                    <a:pt x="1" y="49667"/>
                  </a:lnTo>
                  <a:lnTo>
                    <a:pt x="97326" y="49667"/>
                  </a:lnTo>
                  <a:lnTo>
                    <a:pt x="973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910;p60">
              <a:extLst>
                <a:ext uri="{FF2B5EF4-FFF2-40B4-BE49-F238E27FC236}">
                  <a16:creationId xmlns:a16="http://schemas.microsoft.com/office/drawing/2014/main" id="{12C19800-DF80-137A-FFA2-F79F38774386}"/>
                </a:ext>
              </a:extLst>
            </p:cNvPr>
            <p:cNvSpPr/>
            <p:nvPr/>
          </p:nvSpPr>
          <p:spPr>
            <a:xfrm>
              <a:off x="6576242" y="4240540"/>
              <a:ext cx="1800557" cy="125341"/>
            </a:xfrm>
            <a:custGeom>
              <a:avLst/>
              <a:gdLst/>
              <a:ahLst/>
              <a:cxnLst/>
              <a:rect l="l" t="t" r="r" b="b"/>
              <a:pathLst>
                <a:path w="116165" h="8114" extrusionOk="0">
                  <a:moveTo>
                    <a:pt x="1" y="1"/>
                  </a:moveTo>
                  <a:lnTo>
                    <a:pt x="1" y="4483"/>
                  </a:lnTo>
                  <a:cubicBezTo>
                    <a:pt x="1" y="6480"/>
                    <a:pt x="1634" y="8114"/>
                    <a:pt x="3631" y="8114"/>
                  </a:cubicBezTo>
                  <a:lnTo>
                    <a:pt x="112534" y="8114"/>
                  </a:lnTo>
                  <a:cubicBezTo>
                    <a:pt x="114530" y="8114"/>
                    <a:pt x="116164" y="6480"/>
                    <a:pt x="116164" y="4483"/>
                  </a:cubicBezTo>
                  <a:lnTo>
                    <a:pt x="1161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911;p60">
              <a:extLst>
                <a:ext uri="{FF2B5EF4-FFF2-40B4-BE49-F238E27FC236}">
                  <a16:creationId xmlns:a16="http://schemas.microsoft.com/office/drawing/2014/main" id="{EBD058DF-1746-5E67-28F6-1457E2F41371}"/>
                </a:ext>
              </a:extLst>
            </p:cNvPr>
            <p:cNvSpPr/>
            <p:nvPr/>
          </p:nvSpPr>
          <p:spPr>
            <a:xfrm>
              <a:off x="7297875" y="4241096"/>
              <a:ext cx="357275" cy="40874"/>
            </a:xfrm>
            <a:custGeom>
              <a:avLst/>
              <a:gdLst/>
              <a:ahLst/>
              <a:cxnLst/>
              <a:rect l="l" t="t" r="r" b="b"/>
              <a:pathLst>
                <a:path w="23050" h="2646" extrusionOk="0">
                  <a:moveTo>
                    <a:pt x="1" y="0"/>
                  </a:moveTo>
                  <a:lnTo>
                    <a:pt x="1" y="1462"/>
                  </a:lnTo>
                  <a:cubicBezTo>
                    <a:pt x="1" y="2112"/>
                    <a:pt x="532" y="2646"/>
                    <a:pt x="1183" y="2646"/>
                  </a:cubicBezTo>
                  <a:lnTo>
                    <a:pt x="21866" y="2646"/>
                  </a:lnTo>
                  <a:cubicBezTo>
                    <a:pt x="22516" y="2646"/>
                    <a:pt x="23049" y="2114"/>
                    <a:pt x="23049" y="1462"/>
                  </a:cubicBezTo>
                  <a:lnTo>
                    <a:pt x="230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12;p60">
              <a:extLst>
                <a:ext uri="{FF2B5EF4-FFF2-40B4-BE49-F238E27FC236}">
                  <a16:creationId xmlns:a16="http://schemas.microsoft.com/office/drawing/2014/main" id="{E08D883C-A999-DCDA-3C65-649CFC0FAC89}"/>
                </a:ext>
              </a:extLst>
            </p:cNvPr>
            <p:cNvSpPr/>
            <p:nvPr/>
          </p:nvSpPr>
          <p:spPr>
            <a:xfrm>
              <a:off x="6939872" y="3466358"/>
              <a:ext cx="1073344" cy="618224"/>
            </a:xfrm>
            <a:custGeom>
              <a:avLst/>
              <a:gdLst/>
              <a:ahLst/>
              <a:cxnLst/>
              <a:rect l="l" t="t" r="r" b="b"/>
              <a:pathLst>
                <a:path w="69248" h="40021" extrusionOk="0">
                  <a:moveTo>
                    <a:pt x="3822" y="0"/>
                  </a:moveTo>
                  <a:cubicBezTo>
                    <a:pt x="1721" y="0"/>
                    <a:pt x="0" y="1721"/>
                    <a:pt x="0" y="3825"/>
                  </a:cubicBezTo>
                  <a:lnTo>
                    <a:pt x="0" y="36198"/>
                  </a:lnTo>
                  <a:cubicBezTo>
                    <a:pt x="0" y="38299"/>
                    <a:pt x="1721" y="40020"/>
                    <a:pt x="3822" y="40020"/>
                  </a:cubicBezTo>
                  <a:lnTo>
                    <a:pt x="65424" y="40020"/>
                  </a:lnTo>
                  <a:cubicBezTo>
                    <a:pt x="67526" y="40020"/>
                    <a:pt x="69248" y="38301"/>
                    <a:pt x="69248" y="36198"/>
                  </a:cubicBezTo>
                  <a:lnTo>
                    <a:pt x="69248" y="3825"/>
                  </a:lnTo>
                  <a:cubicBezTo>
                    <a:pt x="69248" y="1721"/>
                    <a:pt x="67526" y="0"/>
                    <a:pt x="654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913;p60">
              <a:extLst>
                <a:ext uri="{FF2B5EF4-FFF2-40B4-BE49-F238E27FC236}">
                  <a16:creationId xmlns:a16="http://schemas.microsoft.com/office/drawing/2014/main" id="{4E4BAC9C-4766-A81D-7EE9-97D031D43A39}"/>
                </a:ext>
              </a:extLst>
            </p:cNvPr>
            <p:cNvSpPr/>
            <p:nvPr/>
          </p:nvSpPr>
          <p:spPr>
            <a:xfrm>
              <a:off x="7261186" y="3145961"/>
              <a:ext cx="430714" cy="429255"/>
            </a:xfrm>
            <a:custGeom>
              <a:avLst/>
              <a:gdLst/>
              <a:ahLst/>
              <a:cxnLst/>
              <a:rect l="l" t="t" r="r" b="b"/>
              <a:pathLst>
                <a:path w="27788" h="27788" extrusionOk="0">
                  <a:moveTo>
                    <a:pt x="13895" y="1"/>
                  </a:moveTo>
                  <a:cubicBezTo>
                    <a:pt x="6223" y="1"/>
                    <a:pt x="1" y="6220"/>
                    <a:pt x="1" y="13893"/>
                  </a:cubicBezTo>
                  <a:cubicBezTo>
                    <a:pt x="1" y="21567"/>
                    <a:pt x="6223" y="27787"/>
                    <a:pt x="13895" y="27787"/>
                  </a:cubicBezTo>
                  <a:cubicBezTo>
                    <a:pt x="21567" y="27787"/>
                    <a:pt x="27787" y="21567"/>
                    <a:pt x="27787" y="13893"/>
                  </a:cubicBezTo>
                  <a:cubicBezTo>
                    <a:pt x="27787" y="6220"/>
                    <a:pt x="21567" y="1"/>
                    <a:pt x="13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914;p60">
              <a:extLst>
                <a:ext uri="{FF2B5EF4-FFF2-40B4-BE49-F238E27FC236}">
                  <a16:creationId xmlns:a16="http://schemas.microsoft.com/office/drawing/2014/main" id="{B5BB5576-6AE8-7966-5B8C-4A1944715FDD}"/>
                </a:ext>
              </a:extLst>
            </p:cNvPr>
            <p:cNvSpPr/>
            <p:nvPr/>
          </p:nvSpPr>
          <p:spPr>
            <a:xfrm>
              <a:off x="7414001" y="3246771"/>
              <a:ext cx="125070" cy="167451"/>
            </a:xfrm>
            <a:custGeom>
              <a:avLst/>
              <a:gdLst/>
              <a:ahLst/>
              <a:cxnLst/>
              <a:rect l="l" t="t" r="r" b="b"/>
              <a:pathLst>
                <a:path w="8069" h="10840" extrusionOk="0">
                  <a:moveTo>
                    <a:pt x="4036" y="0"/>
                  </a:moveTo>
                  <a:cubicBezTo>
                    <a:pt x="1807" y="0"/>
                    <a:pt x="1" y="2426"/>
                    <a:pt x="1" y="5421"/>
                  </a:cubicBezTo>
                  <a:cubicBezTo>
                    <a:pt x="1" y="8413"/>
                    <a:pt x="1809" y="10839"/>
                    <a:pt x="4036" y="10839"/>
                  </a:cubicBezTo>
                  <a:cubicBezTo>
                    <a:pt x="6263" y="10839"/>
                    <a:pt x="8069" y="8413"/>
                    <a:pt x="8069" y="5421"/>
                  </a:cubicBezTo>
                  <a:cubicBezTo>
                    <a:pt x="8069" y="2428"/>
                    <a:pt x="6264" y="0"/>
                    <a:pt x="40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915;p60">
              <a:extLst>
                <a:ext uri="{FF2B5EF4-FFF2-40B4-BE49-F238E27FC236}">
                  <a16:creationId xmlns:a16="http://schemas.microsoft.com/office/drawing/2014/main" id="{931A0ED5-FFF6-6A61-C013-F33B2444AAE0}"/>
                </a:ext>
              </a:extLst>
            </p:cNvPr>
            <p:cNvSpPr/>
            <p:nvPr/>
          </p:nvSpPr>
          <p:spPr>
            <a:xfrm>
              <a:off x="7227753" y="3626131"/>
              <a:ext cx="497535" cy="45184"/>
            </a:xfrm>
            <a:custGeom>
              <a:avLst/>
              <a:gdLst/>
              <a:ahLst/>
              <a:cxnLst/>
              <a:rect l="l" t="t" r="r" b="b"/>
              <a:pathLst>
                <a:path w="32099" h="2925" extrusionOk="0">
                  <a:moveTo>
                    <a:pt x="1" y="1"/>
                  </a:moveTo>
                  <a:lnTo>
                    <a:pt x="1" y="2925"/>
                  </a:lnTo>
                  <a:lnTo>
                    <a:pt x="32099" y="2925"/>
                  </a:lnTo>
                  <a:lnTo>
                    <a:pt x="320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916;p60">
              <a:extLst>
                <a:ext uri="{FF2B5EF4-FFF2-40B4-BE49-F238E27FC236}">
                  <a16:creationId xmlns:a16="http://schemas.microsoft.com/office/drawing/2014/main" id="{93B630A3-5AB7-4974-8705-84ED025BF2BD}"/>
                </a:ext>
              </a:extLst>
            </p:cNvPr>
            <p:cNvSpPr/>
            <p:nvPr/>
          </p:nvSpPr>
          <p:spPr>
            <a:xfrm>
              <a:off x="7150517" y="3738311"/>
              <a:ext cx="652007" cy="139429"/>
            </a:xfrm>
            <a:custGeom>
              <a:avLst/>
              <a:gdLst/>
              <a:ahLst/>
              <a:cxnLst/>
              <a:rect l="l" t="t" r="r" b="b"/>
              <a:pathLst>
                <a:path w="42065" h="9026" extrusionOk="0">
                  <a:moveTo>
                    <a:pt x="6077" y="1"/>
                  </a:moveTo>
                  <a:cubicBezTo>
                    <a:pt x="2734" y="1"/>
                    <a:pt x="1" y="2032"/>
                    <a:pt x="1" y="4514"/>
                  </a:cubicBezTo>
                  <a:cubicBezTo>
                    <a:pt x="1" y="6996"/>
                    <a:pt x="2734" y="9026"/>
                    <a:pt x="6077" y="9026"/>
                  </a:cubicBezTo>
                  <a:lnTo>
                    <a:pt x="35991" y="9026"/>
                  </a:lnTo>
                  <a:cubicBezTo>
                    <a:pt x="39332" y="9026"/>
                    <a:pt x="42065" y="6996"/>
                    <a:pt x="42065" y="4514"/>
                  </a:cubicBezTo>
                  <a:cubicBezTo>
                    <a:pt x="42065" y="2032"/>
                    <a:pt x="39332" y="1"/>
                    <a:pt x="359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917;p60">
              <a:extLst>
                <a:ext uri="{FF2B5EF4-FFF2-40B4-BE49-F238E27FC236}">
                  <a16:creationId xmlns:a16="http://schemas.microsoft.com/office/drawing/2014/main" id="{B2289B8A-A999-A8FE-42CD-57F49C8595A1}"/>
                </a:ext>
              </a:extLst>
            </p:cNvPr>
            <p:cNvSpPr/>
            <p:nvPr/>
          </p:nvSpPr>
          <p:spPr>
            <a:xfrm>
              <a:off x="7298991" y="3796671"/>
              <a:ext cx="22847" cy="22770"/>
            </a:xfrm>
            <a:custGeom>
              <a:avLst/>
              <a:gdLst/>
              <a:ahLst/>
              <a:cxnLst/>
              <a:rect l="l" t="t" r="r" b="b"/>
              <a:pathLst>
                <a:path w="1474" h="1474" extrusionOk="0">
                  <a:moveTo>
                    <a:pt x="736" y="0"/>
                  </a:moveTo>
                  <a:cubicBezTo>
                    <a:pt x="331" y="0"/>
                    <a:pt x="0" y="329"/>
                    <a:pt x="0" y="736"/>
                  </a:cubicBezTo>
                  <a:cubicBezTo>
                    <a:pt x="0" y="1144"/>
                    <a:pt x="331" y="1474"/>
                    <a:pt x="736" y="1474"/>
                  </a:cubicBezTo>
                  <a:cubicBezTo>
                    <a:pt x="1145" y="1474"/>
                    <a:pt x="1474" y="1144"/>
                    <a:pt x="1474" y="736"/>
                  </a:cubicBezTo>
                  <a:cubicBezTo>
                    <a:pt x="1474" y="329"/>
                    <a:pt x="1145"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918;p60">
              <a:extLst>
                <a:ext uri="{FF2B5EF4-FFF2-40B4-BE49-F238E27FC236}">
                  <a16:creationId xmlns:a16="http://schemas.microsoft.com/office/drawing/2014/main" id="{F7552FC8-5728-0AF4-48B7-64ACB61D8CF7}"/>
                </a:ext>
              </a:extLst>
            </p:cNvPr>
            <p:cNvSpPr/>
            <p:nvPr/>
          </p:nvSpPr>
          <p:spPr>
            <a:xfrm>
              <a:off x="7365424" y="3796671"/>
              <a:ext cx="22832" cy="22770"/>
            </a:xfrm>
            <a:custGeom>
              <a:avLst/>
              <a:gdLst/>
              <a:ahLst/>
              <a:cxnLst/>
              <a:rect l="l" t="t" r="r" b="b"/>
              <a:pathLst>
                <a:path w="1473" h="1474" extrusionOk="0">
                  <a:moveTo>
                    <a:pt x="736" y="0"/>
                  </a:moveTo>
                  <a:cubicBezTo>
                    <a:pt x="327" y="0"/>
                    <a:pt x="0" y="329"/>
                    <a:pt x="0" y="736"/>
                  </a:cubicBezTo>
                  <a:cubicBezTo>
                    <a:pt x="0" y="1144"/>
                    <a:pt x="327" y="1474"/>
                    <a:pt x="736" y="1474"/>
                  </a:cubicBezTo>
                  <a:cubicBezTo>
                    <a:pt x="1145" y="1474"/>
                    <a:pt x="1473" y="1144"/>
                    <a:pt x="1473" y="736"/>
                  </a:cubicBezTo>
                  <a:cubicBezTo>
                    <a:pt x="1473" y="329"/>
                    <a:pt x="1145"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919;p60">
              <a:extLst>
                <a:ext uri="{FF2B5EF4-FFF2-40B4-BE49-F238E27FC236}">
                  <a16:creationId xmlns:a16="http://schemas.microsoft.com/office/drawing/2014/main" id="{B156C3E1-3A95-1AC3-5996-D4C3123969FE}"/>
                </a:ext>
              </a:extLst>
            </p:cNvPr>
            <p:cNvSpPr/>
            <p:nvPr/>
          </p:nvSpPr>
          <p:spPr>
            <a:xfrm>
              <a:off x="7431873" y="3796671"/>
              <a:ext cx="22863" cy="22770"/>
            </a:xfrm>
            <a:custGeom>
              <a:avLst/>
              <a:gdLst/>
              <a:ahLst/>
              <a:cxnLst/>
              <a:rect l="l" t="t" r="r" b="b"/>
              <a:pathLst>
                <a:path w="1475" h="1474" extrusionOk="0">
                  <a:moveTo>
                    <a:pt x="738" y="0"/>
                  </a:moveTo>
                  <a:cubicBezTo>
                    <a:pt x="329"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920;p60">
              <a:extLst>
                <a:ext uri="{FF2B5EF4-FFF2-40B4-BE49-F238E27FC236}">
                  <a16:creationId xmlns:a16="http://schemas.microsoft.com/office/drawing/2014/main" id="{F5EC82F3-D71C-9ECF-2046-A564522C2C3C}"/>
                </a:ext>
              </a:extLst>
            </p:cNvPr>
            <p:cNvSpPr/>
            <p:nvPr/>
          </p:nvSpPr>
          <p:spPr>
            <a:xfrm>
              <a:off x="7498305" y="3796671"/>
              <a:ext cx="22863" cy="22770"/>
            </a:xfrm>
            <a:custGeom>
              <a:avLst/>
              <a:gdLst/>
              <a:ahLst/>
              <a:cxnLst/>
              <a:rect l="l" t="t" r="r" b="b"/>
              <a:pathLst>
                <a:path w="1475" h="1474" extrusionOk="0">
                  <a:moveTo>
                    <a:pt x="738" y="0"/>
                  </a:moveTo>
                  <a:cubicBezTo>
                    <a:pt x="328" y="0"/>
                    <a:pt x="0" y="329"/>
                    <a:pt x="0" y="736"/>
                  </a:cubicBezTo>
                  <a:cubicBezTo>
                    <a:pt x="0" y="1144"/>
                    <a:pt x="329" y="1474"/>
                    <a:pt x="738" y="1474"/>
                  </a:cubicBezTo>
                  <a:cubicBezTo>
                    <a:pt x="1146" y="1474"/>
                    <a:pt x="1475" y="1144"/>
                    <a:pt x="1475" y="736"/>
                  </a:cubicBezTo>
                  <a:cubicBezTo>
                    <a:pt x="1475" y="329"/>
                    <a:pt x="1146"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921;p60">
              <a:extLst>
                <a:ext uri="{FF2B5EF4-FFF2-40B4-BE49-F238E27FC236}">
                  <a16:creationId xmlns:a16="http://schemas.microsoft.com/office/drawing/2014/main" id="{49ECD604-21D8-41DE-8659-BECF3C65C5DC}"/>
                </a:ext>
              </a:extLst>
            </p:cNvPr>
            <p:cNvSpPr/>
            <p:nvPr/>
          </p:nvSpPr>
          <p:spPr>
            <a:xfrm>
              <a:off x="7564770" y="3796671"/>
              <a:ext cx="22832" cy="22770"/>
            </a:xfrm>
            <a:custGeom>
              <a:avLst/>
              <a:gdLst/>
              <a:ahLst/>
              <a:cxnLst/>
              <a:rect l="l" t="t" r="r" b="b"/>
              <a:pathLst>
                <a:path w="1473" h="1474" extrusionOk="0">
                  <a:moveTo>
                    <a:pt x="737" y="0"/>
                  </a:moveTo>
                  <a:cubicBezTo>
                    <a:pt x="328" y="0"/>
                    <a:pt x="1" y="329"/>
                    <a:pt x="1" y="736"/>
                  </a:cubicBezTo>
                  <a:cubicBezTo>
                    <a:pt x="1" y="1144"/>
                    <a:pt x="328" y="1474"/>
                    <a:pt x="737" y="1474"/>
                  </a:cubicBezTo>
                  <a:cubicBezTo>
                    <a:pt x="1147" y="1474"/>
                    <a:pt x="1473" y="1144"/>
                    <a:pt x="1473" y="736"/>
                  </a:cubicBezTo>
                  <a:cubicBezTo>
                    <a:pt x="1473" y="329"/>
                    <a:pt x="1147" y="0"/>
                    <a:pt x="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22;p60">
              <a:extLst>
                <a:ext uri="{FF2B5EF4-FFF2-40B4-BE49-F238E27FC236}">
                  <a16:creationId xmlns:a16="http://schemas.microsoft.com/office/drawing/2014/main" id="{DC5865B8-B52E-25B5-2B1E-7C3B8A50CF0B}"/>
                </a:ext>
              </a:extLst>
            </p:cNvPr>
            <p:cNvSpPr/>
            <p:nvPr/>
          </p:nvSpPr>
          <p:spPr>
            <a:xfrm>
              <a:off x="7631218" y="3796671"/>
              <a:ext cx="22863" cy="22770"/>
            </a:xfrm>
            <a:custGeom>
              <a:avLst/>
              <a:gdLst/>
              <a:ahLst/>
              <a:cxnLst/>
              <a:rect l="l" t="t" r="r" b="b"/>
              <a:pathLst>
                <a:path w="1475" h="1474" extrusionOk="0">
                  <a:moveTo>
                    <a:pt x="738" y="0"/>
                  </a:moveTo>
                  <a:cubicBezTo>
                    <a:pt x="330" y="0"/>
                    <a:pt x="1" y="329"/>
                    <a:pt x="1" y="736"/>
                  </a:cubicBezTo>
                  <a:cubicBezTo>
                    <a:pt x="1" y="1144"/>
                    <a:pt x="330" y="1474"/>
                    <a:pt x="738" y="1474"/>
                  </a:cubicBezTo>
                  <a:cubicBezTo>
                    <a:pt x="1144" y="1474"/>
                    <a:pt x="1474" y="1144"/>
                    <a:pt x="1474" y="736"/>
                  </a:cubicBezTo>
                  <a:cubicBezTo>
                    <a:pt x="1474" y="329"/>
                    <a:pt x="1144" y="0"/>
                    <a:pt x="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3;p60">
              <a:extLst>
                <a:ext uri="{FF2B5EF4-FFF2-40B4-BE49-F238E27FC236}">
                  <a16:creationId xmlns:a16="http://schemas.microsoft.com/office/drawing/2014/main" id="{38C93F53-37F6-38C6-F3C5-916F23BEE542}"/>
                </a:ext>
              </a:extLst>
            </p:cNvPr>
            <p:cNvSpPr/>
            <p:nvPr/>
          </p:nvSpPr>
          <p:spPr>
            <a:xfrm>
              <a:off x="7205340" y="3944010"/>
              <a:ext cx="247457" cy="72588"/>
            </a:xfrm>
            <a:custGeom>
              <a:avLst/>
              <a:gdLst/>
              <a:ahLst/>
              <a:cxnLst/>
              <a:rect l="l" t="t" r="r" b="b"/>
              <a:pathLst>
                <a:path w="15965" h="4699" extrusionOk="0">
                  <a:moveTo>
                    <a:pt x="1" y="0"/>
                  </a:moveTo>
                  <a:lnTo>
                    <a:pt x="1" y="4698"/>
                  </a:lnTo>
                  <a:lnTo>
                    <a:pt x="15965" y="4698"/>
                  </a:lnTo>
                  <a:lnTo>
                    <a:pt x="15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924;p60">
              <a:extLst>
                <a:ext uri="{FF2B5EF4-FFF2-40B4-BE49-F238E27FC236}">
                  <a16:creationId xmlns:a16="http://schemas.microsoft.com/office/drawing/2014/main" id="{32E4C67A-02FC-E74E-D41E-7B217BCA27BF}"/>
                </a:ext>
              </a:extLst>
            </p:cNvPr>
            <p:cNvSpPr/>
            <p:nvPr/>
          </p:nvSpPr>
          <p:spPr>
            <a:xfrm>
              <a:off x="7249035" y="3970379"/>
              <a:ext cx="160022" cy="19850"/>
            </a:xfrm>
            <a:custGeom>
              <a:avLst/>
              <a:gdLst/>
              <a:ahLst/>
              <a:cxnLst/>
              <a:rect l="l" t="t" r="r" b="b"/>
              <a:pathLst>
                <a:path w="10324" h="1285" extrusionOk="0">
                  <a:moveTo>
                    <a:pt x="0" y="1"/>
                  </a:moveTo>
                  <a:lnTo>
                    <a:pt x="0" y="1284"/>
                  </a:lnTo>
                  <a:lnTo>
                    <a:pt x="10324" y="1284"/>
                  </a:lnTo>
                  <a:lnTo>
                    <a:pt x="103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925;p60">
              <a:extLst>
                <a:ext uri="{FF2B5EF4-FFF2-40B4-BE49-F238E27FC236}">
                  <a16:creationId xmlns:a16="http://schemas.microsoft.com/office/drawing/2014/main" id="{16090163-808D-1829-DEFE-A7CF227E26B0}"/>
                </a:ext>
              </a:extLst>
            </p:cNvPr>
            <p:cNvSpPr/>
            <p:nvPr/>
          </p:nvSpPr>
          <p:spPr>
            <a:xfrm>
              <a:off x="7500258" y="3944010"/>
              <a:ext cx="247473" cy="72588"/>
            </a:xfrm>
            <a:custGeom>
              <a:avLst/>
              <a:gdLst/>
              <a:ahLst/>
              <a:cxnLst/>
              <a:rect l="l" t="t" r="r" b="b"/>
              <a:pathLst>
                <a:path w="15966" h="4699" extrusionOk="0">
                  <a:moveTo>
                    <a:pt x="1" y="0"/>
                  </a:moveTo>
                  <a:lnTo>
                    <a:pt x="1" y="4698"/>
                  </a:lnTo>
                  <a:lnTo>
                    <a:pt x="15966" y="4698"/>
                  </a:lnTo>
                  <a:lnTo>
                    <a:pt x="1596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926;p60">
              <a:extLst>
                <a:ext uri="{FF2B5EF4-FFF2-40B4-BE49-F238E27FC236}">
                  <a16:creationId xmlns:a16="http://schemas.microsoft.com/office/drawing/2014/main" id="{A82748A6-FA3E-2FF3-004E-830637D8B692}"/>
                </a:ext>
              </a:extLst>
            </p:cNvPr>
            <p:cNvSpPr/>
            <p:nvPr/>
          </p:nvSpPr>
          <p:spPr>
            <a:xfrm>
              <a:off x="7543984" y="3970379"/>
              <a:ext cx="160038" cy="19850"/>
            </a:xfrm>
            <a:custGeom>
              <a:avLst/>
              <a:gdLst/>
              <a:ahLst/>
              <a:cxnLst/>
              <a:rect l="l" t="t" r="r" b="b"/>
              <a:pathLst>
                <a:path w="10325" h="1285" extrusionOk="0">
                  <a:moveTo>
                    <a:pt x="0" y="1"/>
                  </a:moveTo>
                  <a:lnTo>
                    <a:pt x="0" y="1284"/>
                  </a:lnTo>
                  <a:lnTo>
                    <a:pt x="10324" y="1284"/>
                  </a:lnTo>
                  <a:lnTo>
                    <a:pt x="10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927;p60">
              <a:extLst>
                <a:ext uri="{FF2B5EF4-FFF2-40B4-BE49-F238E27FC236}">
                  <a16:creationId xmlns:a16="http://schemas.microsoft.com/office/drawing/2014/main" id="{96793CF9-DD81-2DF4-8E27-9A6988C9B2B1}"/>
                </a:ext>
              </a:extLst>
            </p:cNvPr>
            <p:cNvSpPr/>
            <p:nvPr/>
          </p:nvSpPr>
          <p:spPr>
            <a:xfrm>
              <a:off x="7348529" y="3426735"/>
              <a:ext cx="255982" cy="148481"/>
            </a:xfrm>
            <a:custGeom>
              <a:avLst/>
              <a:gdLst/>
              <a:ahLst/>
              <a:cxnLst/>
              <a:rect l="l" t="t" r="r" b="b"/>
              <a:pathLst>
                <a:path w="16515" h="9612" extrusionOk="0">
                  <a:moveTo>
                    <a:pt x="8260" y="0"/>
                  </a:moveTo>
                  <a:cubicBezTo>
                    <a:pt x="4135" y="0"/>
                    <a:pt x="708" y="2973"/>
                    <a:pt x="1" y="6891"/>
                  </a:cubicBezTo>
                  <a:cubicBezTo>
                    <a:pt x="2310" y="8600"/>
                    <a:pt x="5166" y="9611"/>
                    <a:pt x="8259" y="9611"/>
                  </a:cubicBezTo>
                  <a:cubicBezTo>
                    <a:pt x="11351" y="9611"/>
                    <a:pt x="14207" y="8600"/>
                    <a:pt x="16514" y="6892"/>
                  </a:cubicBezTo>
                  <a:cubicBezTo>
                    <a:pt x="15808" y="2973"/>
                    <a:pt x="12383" y="0"/>
                    <a:pt x="82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928;p60">
              <a:extLst>
                <a:ext uri="{FF2B5EF4-FFF2-40B4-BE49-F238E27FC236}">
                  <a16:creationId xmlns:a16="http://schemas.microsoft.com/office/drawing/2014/main" id="{C844B94C-8245-A146-1293-6919F9D074AC}"/>
                </a:ext>
              </a:extLst>
            </p:cNvPr>
            <p:cNvSpPr/>
            <p:nvPr/>
          </p:nvSpPr>
          <p:spPr>
            <a:xfrm>
              <a:off x="6422187" y="3870387"/>
              <a:ext cx="596827" cy="594791"/>
            </a:xfrm>
            <a:custGeom>
              <a:avLst/>
              <a:gdLst/>
              <a:ahLst/>
              <a:cxnLst/>
              <a:rect l="l" t="t" r="r" b="b"/>
              <a:pathLst>
                <a:path w="38505" h="38504" extrusionOk="0">
                  <a:moveTo>
                    <a:pt x="19256" y="1"/>
                  </a:moveTo>
                  <a:cubicBezTo>
                    <a:pt x="19254" y="1"/>
                    <a:pt x="19253" y="1"/>
                    <a:pt x="19252" y="1"/>
                  </a:cubicBezTo>
                  <a:cubicBezTo>
                    <a:pt x="8618" y="1"/>
                    <a:pt x="0" y="8619"/>
                    <a:pt x="0" y="19252"/>
                  </a:cubicBezTo>
                  <a:cubicBezTo>
                    <a:pt x="0" y="29883"/>
                    <a:pt x="8618" y="38503"/>
                    <a:pt x="19252" y="38503"/>
                  </a:cubicBezTo>
                  <a:cubicBezTo>
                    <a:pt x="29883" y="38503"/>
                    <a:pt x="38504" y="29885"/>
                    <a:pt x="38504" y="19252"/>
                  </a:cubicBezTo>
                  <a:cubicBezTo>
                    <a:pt x="38504" y="8620"/>
                    <a:pt x="29885" y="1"/>
                    <a:pt x="19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929;p60">
              <a:extLst>
                <a:ext uri="{FF2B5EF4-FFF2-40B4-BE49-F238E27FC236}">
                  <a16:creationId xmlns:a16="http://schemas.microsoft.com/office/drawing/2014/main" id="{A101BEC3-5E55-383F-66EC-A9AEFD5A4F5F}"/>
                </a:ext>
              </a:extLst>
            </p:cNvPr>
            <p:cNvSpPr/>
            <p:nvPr/>
          </p:nvSpPr>
          <p:spPr>
            <a:xfrm>
              <a:off x="6471772" y="3919803"/>
              <a:ext cx="497627" cy="495973"/>
            </a:xfrm>
            <a:custGeom>
              <a:avLst/>
              <a:gdLst/>
              <a:ahLst/>
              <a:cxnLst/>
              <a:rect l="l" t="t" r="r" b="b"/>
              <a:pathLst>
                <a:path w="32105" h="32107" extrusionOk="0">
                  <a:moveTo>
                    <a:pt x="16055" y="1"/>
                  </a:moveTo>
                  <a:cubicBezTo>
                    <a:pt x="16054" y="1"/>
                    <a:pt x="16053" y="1"/>
                    <a:pt x="16053" y="1"/>
                  </a:cubicBezTo>
                  <a:cubicBezTo>
                    <a:pt x="7186" y="1"/>
                    <a:pt x="0" y="7187"/>
                    <a:pt x="0" y="16053"/>
                  </a:cubicBezTo>
                  <a:cubicBezTo>
                    <a:pt x="0" y="24918"/>
                    <a:pt x="7186" y="32107"/>
                    <a:pt x="16053" y="32107"/>
                  </a:cubicBezTo>
                  <a:cubicBezTo>
                    <a:pt x="24920" y="32107"/>
                    <a:pt x="32105" y="24918"/>
                    <a:pt x="32105" y="16053"/>
                  </a:cubicBezTo>
                  <a:cubicBezTo>
                    <a:pt x="32105" y="7186"/>
                    <a:pt x="24921" y="1"/>
                    <a:pt x="160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930;p60">
              <a:extLst>
                <a:ext uri="{FF2B5EF4-FFF2-40B4-BE49-F238E27FC236}">
                  <a16:creationId xmlns:a16="http://schemas.microsoft.com/office/drawing/2014/main" id="{44E65BF1-FD9D-ABA3-8264-1AD79DA95A5E}"/>
                </a:ext>
              </a:extLst>
            </p:cNvPr>
            <p:cNvSpPr/>
            <p:nvPr/>
          </p:nvSpPr>
          <p:spPr>
            <a:xfrm>
              <a:off x="6705108" y="3919788"/>
              <a:ext cx="264290" cy="495973"/>
            </a:xfrm>
            <a:custGeom>
              <a:avLst/>
              <a:gdLst/>
              <a:ahLst/>
              <a:cxnLst/>
              <a:rect l="l" t="t" r="r" b="b"/>
              <a:pathLst>
                <a:path w="17051" h="32107" extrusionOk="0">
                  <a:moveTo>
                    <a:pt x="999" y="1"/>
                  </a:moveTo>
                  <a:cubicBezTo>
                    <a:pt x="662" y="1"/>
                    <a:pt x="331" y="31"/>
                    <a:pt x="0" y="50"/>
                  </a:cubicBezTo>
                  <a:cubicBezTo>
                    <a:pt x="8401" y="568"/>
                    <a:pt x="15056" y="7525"/>
                    <a:pt x="15056" y="16052"/>
                  </a:cubicBezTo>
                  <a:cubicBezTo>
                    <a:pt x="15056" y="24582"/>
                    <a:pt x="8401" y="31538"/>
                    <a:pt x="0" y="32055"/>
                  </a:cubicBezTo>
                  <a:cubicBezTo>
                    <a:pt x="331" y="32073"/>
                    <a:pt x="660" y="32106"/>
                    <a:pt x="999" y="32106"/>
                  </a:cubicBezTo>
                  <a:cubicBezTo>
                    <a:pt x="9867" y="32106"/>
                    <a:pt x="17051" y="24918"/>
                    <a:pt x="17051" y="16052"/>
                  </a:cubicBezTo>
                  <a:cubicBezTo>
                    <a:pt x="17051" y="7187"/>
                    <a:pt x="9866" y="1"/>
                    <a:pt x="9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931;p60">
              <a:extLst>
                <a:ext uri="{FF2B5EF4-FFF2-40B4-BE49-F238E27FC236}">
                  <a16:creationId xmlns:a16="http://schemas.microsoft.com/office/drawing/2014/main" id="{3A4680A2-8A10-D6B9-76AC-D147008A68F9}"/>
                </a:ext>
              </a:extLst>
            </p:cNvPr>
            <p:cNvSpPr/>
            <p:nvPr/>
          </p:nvSpPr>
          <p:spPr>
            <a:xfrm>
              <a:off x="7924571" y="3851757"/>
              <a:ext cx="499441" cy="237258"/>
            </a:xfrm>
            <a:custGeom>
              <a:avLst/>
              <a:gdLst/>
              <a:ahLst/>
              <a:cxnLst/>
              <a:rect l="l" t="t" r="r" b="b"/>
              <a:pathLst>
                <a:path w="32222" h="15359" extrusionOk="0">
                  <a:moveTo>
                    <a:pt x="24543" y="2798"/>
                  </a:moveTo>
                  <a:cubicBezTo>
                    <a:pt x="27238" y="2798"/>
                    <a:pt x="29423" y="4983"/>
                    <a:pt x="29423" y="7680"/>
                  </a:cubicBezTo>
                  <a:cubicBezTo>
                    <a:pt x="29423" y="10375"/>
                    <a:pt x="27238" y="12561"/>
                    <a:pt x="24543" y="12561"/>
                  </a:cubicBezTo>
                  <a:cubicBezTo>
                    <a:pt x="21846" y="12560"/>
                    <a:pt x="19660" y="10376"/>
                    <a:pt x="19660" y="7681"/>
                  </a:cubicBezTo>
                  <a:cubicBezTo>
                    <a:pt x="19660" y="4983"/>
                    <a:pt x="21847" y="2798"/>
                    <a:pt x="24543" y="2798"/>
                  </a:cubicBezTo>
                  <a:close/>
                  <a:moveTo>
                    <a:pt x="24543" y="0"/>
                  </a:moveTo>
                  <a:cubicBezTo>
                    <a:pt x="20770" y="1"/>
                    <a:pt x="17647" y="2726"/>
                    <a:pt x="17000" y="6312"/>
                  </a:cubicBezTo>
                  <a:cubicBezTo>
                    <a:pt x="10373" y="6312"/>
                    <a:pt x="7936" y="6312"/>
                    <a:pt x="1313" y="6311"/>
                  </a:cubicBezTo>
                  <a:cubicBezTo>
                    <a:pt x="596" y="6311"/>
                    <a:pt x="1" y="6904"/>
                    <a:pt x="1" y="7621"/>
                  </a:cubicBezTo>
                  <a:lnTo>
                    <a:pt x="1" y="11901"/>
                  </a:lnTo>
                  <a:cubicBezTo>
                    <a:pt x="1" y="12745"/>
                    <a:pt x="655" y="13167"/>
                    <a:pt x="1309" y="13167"/>
                  </a:cubicBezTo>
                  <a:cubicBezTo>
                    <a:pt x="1964" y="13167"/>
                    <a:pt x="2619" y="12745"/>
                    <a:pt x="2620" y="11901"/>
                  </a:cubicBezTo>
                  <a:lnTo>
                    <a:pt x="2620" y="10232"/>
                  </a:lnTo>
                  <a:lnTo>
                    <a:pt x="3994" y="10230"/>
                  </a:lnTo>
                  <a:lnTo>
                    <a:pt x="3994" y="10230"/>
                  </a:lnTo>
                  <a:cubicBezTo>
                    <a:pt x="3991" y="10394"/>
                    <a:pt x="3991" y="10558"/>
                    <a:pt x="3991" y="10723"/>
                  </a:cubicBezTo>
                  <a:cubicBezTo>
                    <a:pt x="3991" y="11568"/>
                    <a:pt x="4646" y="11990"/>
                    <a:pt x="5301" y="11990"/>
                  </a:cubicBezTo>
                  <a:cubicBezTo>
                    <a:pt x="5955" y="11990"/>
                    <a:pt x="6610" y="11568"/>
                    <a:pt x="6608" y="10723"/>
                  </a:cubicBezTo>
                  <a:cubicBezTo>
                    <a:pt x="6611" y="10126"/>
                    <a:pt x="6611" y="9527"/>
                    <a:pt x="6611" y="8930"/>
                  </a:cubicBezTo>
                  <a:lnTo>
                    <a:pt x="8183" y="8930"/>
                  </a:lnTo>
                  <a:cubicBezTo>
                    <a:pt x="8181" y="9527"/>
                    <a:pt x="8181" y="10126"/>
                    <a:pt x="8181" y="10723"/>
                  </a:cubicBezTo>
                  <a:cubicBezTo>
                    <a:pt x="8181" y="11568"/>
                    <a:pt x="8836" y="11991"/>
                    <a:pt x="9490" y="11991"/>
                  </a:cubicBezTo>
                  <a:cubicBezTo>
                    <a:pt x="10144" y="11991"/>
                    <a:pt x="10798" y="11568"/>
                    <a:pt x="10798" y="10723"/>
                  </a:cubicBezTo>
                  <a:lnTo>
                    <a:pt x="10798" y="8930"/>
                  </a:lnTo>
                  <a:lnTo>
                    <a:pt x="16987" y="8930"/>
                  </a:lnTo>
                  <a:cubicBezTo>
                    <a:pt x="17587" y="12573"/>
                    <a:pt x="20730" y="15359"/>
                    <a:pt x="24543" y="15359"/>
                  </a:cubicBezTo>
                  <a:cubicBezTo>
                    <a:pt x="28783" y="15359"/>
                    <a:pt x="32221" y="11921"/>
                    <a:pt x="32221" y="7681"/>
                  </a:cubicBezTo>
                  <a:cubicBezTo>
                    <a:pt x="32221" y="3437"/>
                    <a:pt x="28783" y="0"/>
                    <a:pt x="245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932;p60">
              <a:extLst>
                <a:ext uri="{FF2B5EF4-FFF2-40B4-BE49-F238E27FC236}">
                  <a16:creationId xmlns:a16="http://schemas.microsoft.com/office/drawing/2014/main" id="{5AAC8F65-DAB0-55F4-14D1-A86D79499B05}"/>
                </a:ext>
              </a:extLst>
            </p:cNvPr>
            <p:cNvSpPr/>
            <p:nvPr/>
          </p:nvSpPr>
          <p:spPr>
            <a:xfrm>
              <a:off x="7869887" y="3093470"/>
              <a:ext cx="537571" cy="535750"/>
            </a:xfrm>
            <a:custGeom>
              <a:avLst/>
              <a:gdLst/>
              <a:ahLst/>
              <a:cxnLst/>
              <a:rect l="l" t="t" r="r" b="b"/>
              <a:pathLst>
                <a:path w="34682" h="34682" extrusionOk="0">
                  <a:moveTo>
                    <a:pt x="17341" y="1"/>
                  </a:moveTo>
                  <a:cubicBezTo>
                    <a:pt x="12742" y="1"/>
                    <a:pt x="8331" y="1827"/>
                    <a:pt x="5079" y="5079"/>
                  </a:cubicBezTo>
                  <a:cubicBezTo>
                    <a:pt x="1827" y="8331"/>
                    <a:pt x="1" y="12742"/>
                    <a:pt x="1" y="17341"/>
                  </a:cubicBezTo>
                  <a:cubicBezTo>
                    <a:pt x="1" y="21940"/>
                    <a:pt x="1827" y="26351"/>
                    <a:pt x="5079" y="29603"/>
                  </a:cubicBezTo>
                  <a:cubicBezTo>
                    <a:pt x="8331" y="32855"/>
                    <a:pt x="12742" y="34682"/>
                    <a:pt x="17341" y="34682"/>
                  </a:cubicBezTo>
                  <a:cubicBezTo>
                    <a:pt x="21940" y="34682"/>
                    <a:pt x="26351" y="32855"/>
                    <a:pt x="29603" y="29603"/>
                  </a:cubicBezTo>
                  <a:cubicBezTo>
                    <a:pt x="32855" y="26351"/>
                    <a:pt x="34682" y="21940"/>
                    <a:pt x="34682" y="17341"/>
                  </a:cubicBezTo>
                  <a:cubicBezTo>
                    <a:pt x="34682" y="12742"/>
                    <a:pt x="32855" y="8331"/>
                    <a:pt x="29603" y="5079"/>
                  </a:cubicBezTo>
                  <a:cubicBezTo>
                    <a:pt x="26351" y="1827"/>
                    <a:pt x="21940" y="1"/>
                    <a:pt x="17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933;p60">
              <a:extLst>
                <a:ext uri="{FF2B5EF4-FFF2-40B4-BE49-F238E27FC236}">
                  <a16:creationId xmlns:a16="http://schemas.microsoft.com/office/drawing/2014/main" id="{1851AFA8-4E16-81D2-355D-F542AB63D57B}"/>
                </a:ext>
              </a:extLst>
            </p:cNvPr>
            <p:cNvSpPr/>
            <p:nvPr/>
          </p:nvSpPr>
          <p:spPr>
            <a:xfrm>
              <a:off x="8094095" y="3093470"/>
              <a:ext cx="313363" cy="535750"/>
            </a:xfrm>
            <a:custGeom>
              <a:avLst/>
              <a:gdLst/>
              <a:ahLst/>
              <a:cxnLst/>
              <a:rect l="l" t="t" r="r" b="b"/>
              <a:pathLst>
                <a:path w="20217" h="34682" extrusionOk="0">
                  <a:moveTo>
                    <a:pt x="2876" y="1"/>
                  </a:moveTo>
                  <a:cubicBezTo>
                    <a:pt x="1896" y="1"/>
                    <a:pt x="937" y="87"/>
                    <a:pt x="0" y="242"/>
                  </a:cubicBezTo>
                  <a:cubicBezTo>
                    <a:pt x="8208" y="1612"/>
                    <a:pt x="14465" y="8744"/>
                    <a:pt x="14465" y="17341"/>
                  </a:cubicBezTo>
                  <a:cubicBezTo>
                    <a:pt x="14465" y="25939"/>
                    <a:pt x="8208" y="33069"/>
                    <a:pt x="0" y="34440"/>
                  </a:cubicBezTo>
                  <a:cubicBezTo>
                    <a:pt x="937" y="34597"/>
                    <a:pt x="1896" y="34682"/>
                    <a:pt x="2876" y="34682"/>
                  </a:cubicBezTo>
                  <a:cubicBezTo>
                    <a:pt x="12454" y="34682"/>
                    <a:pt x="20217" y="26919"/>
                    <a:pt x="20217" y="17341"/>
                  </a:cubicBezTo>
                  <a:cubicBezTo>
                    <a:pt x="20217" y="7764"/>
                    <a:pt x="12454" y="1"/>
                    <a:pt x="2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934;p60">
              <a:extLst>
                <a:ext uri="{FF2B5EF4-FFF2-40B4-BE49-F238E27FC236}">
                  <a16:creationId xmlns:a16="http://schemas.microsoft.com/office/drawing/2014/main" id="{1E6B4354-6F81-F721-5868-AAEB62C2DFAD}"/>
                </a:ext>
              </a:extLst>
            </p:cNvPr>
            <p:cNvSpPr/>
            <p:nvPr/>
          </p:nvSpPr>
          <p:spPr>
            <a:xfrm>
              <a:off x="8057391" y="3197973"/>
              <a:ext cx="162595" cy="159465"/>
            </a:xfrm>
            <a:custGeom>
              <a:avLst/>
              <a:gdLst/>
              <a:ahLst/>
              <a:cxnLst/>
              <a:rect l="l" t="t" r="r" b="b"/>
              <a:pathLst>
                <a:path w="10490" h="10323" extrusionOk="0">
                  <a:moveTo>
                    <a:pt x="5976" y="1354"/>
                  </a:moveTo>
                  <a:cubicBezTo>
                    <a:pt x="7718" y="1354"/>
                    <a:pt x="9137" y="2771"/>
                    <a:pt x="9137" y="4514"/>
                  </a:cubicBezTo>
                  <a:lnTo>
                    <a:pt x="9137" y="5808"/>
                  </a:lnTo>
                  <a:cubicBezTo>
                    <a:pt x="9137" y="7551"/>
                    <a:pt x="7718" y="8969"/>
                    <a:pt x="5976" y="8969"/>
                  </a:cubicBezTo>
                  <a:lnTo>
                    <a:pt x="4514" y="8969"/>
                  </a:lnTo>
                  <a:cubicBezTo>
                    <a:pt x="2771" y="8969"/>
                    <a:pt x="1354" y="7551"/>
                    <a:pt x="1354" y="5808"/>
                  </a:cubicBezTo>
                  <a:lnTo>
                    <a:pt x="1354" y="4514"/>
                  </a:lnTo>
                  <a:cubicBezTo>
                    <a:pt x="1354" y="2771"/>
                    <a:pt x="2771" y="1354"/>
                    <a:pt x="4514" y="1354"/>
                  </a:cubicBezTo>
                  <a:close/>
                  <a:moveTo>
                    <a:pt x="4514" y="0"/>
                  </a:moveTo>
                  <a:cubicBezTo>
                    <a:pt x="2025" y="0"/>
                    <a:pt x="0" y="2025"/>
                    <a:pt x="0" y="4514"/>
                  </a:cubicBezTo>
                  <a:lnTo>
                    <a:pt x="0" y="5808"/>
                  </a:lnTo>
                  <a:cubicBezTo>
                    <a:pt x="0" y="8298"/>
                    <a:pt x="2025" y="10322"/>
                    <a:pt x="4514" y="10322"/>
                  </a:cubicBezTo>
                  <a:lnTo>
                    <a:pt x="5976" y="10322"/>
                  </a:lnTo>
                  <a:cubicBezTo>
                    <a:pt x="8465" y="10322"/>
                    <a:pt x="10490" y="8298"/>
                    <a:pt x="10490" y="5808"/>
                  </a:cubicBezTo>
                  <a:lnTo>
                    <a:pt x="10490" y="4514"/>
                  </a:lnTo>
                  <a:cubicBezTo>
                    <a:pt x="10490" y="2025"/>
                    <a:pt x="8465" y="0"/>
                    <a:pt x="5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935;p60">
              <a:extLst>
                <a:ext uri="{FF2B5EF4-FFF2-40B4-BE49-F238E27FC236}">
                  <a16:creationId xmlns:a16="http://schemas.microsoft.com/office/drawing/2014/main" id="{99689DCD-F6EA-769E-AC31-568FC782A197}"/>
                </a:ext>
              </a:extLst>
            </p:cNvPr>
            <p:cNvSpPr/>
            <p:nvPr/>
          </p:nvSpPr>
          <p:spPr>
            <a:xfrm>
              <a:off x="8020656" y="3289468"/>
              <a:ext cx="236034" cy="235235"/>
            </a:xfrm>
            <a:custGeom>
              <a:avLst/>
              <a:gdLst/>
              <a:ahLst/>
              <a:cxnLst/>
              <a:rect l="l" t="t" r="r" b="b"/>
              <a:pathLst>
                <a:path w="15228" h="15228" extrusionOk="0">
                  <a:moveTo>
                    <a:pt x="4428" y="0"/>
                  </a:moveTo>
                  <a:cubicBezTo>
                    <a:pt x="1994" y="0"/>
                    <a:pt x="0" y="1994"/>
                    <a:pt x="0" y="4428"/>
                  </a:cubicBezTo>
                  <a:lnTo>
                    <a:pt x="0" y="10800"/>
                  </a:lnTo>
                  <a:cubicBezTo>
                    <a:pt x="0" y="13234"/>
                    <a:pt x="1994" y="15228"/>
                    <a:pt x="4428" y="15228"/>
                  </a:cubicBezTo>
                  <a:lnTo>
                    <a:pt x="10801" y="15228"/>
                  </a:lnTo>
                  <a:cubicBezTo>
                    <a:pt x="13237" y="15228"/>
                    <a:pt x="15228" y="13234"/>
                    <a:pt x="15228" y="10800"/>
                  </a:cubicBezTo>
                  <a:lnTo>
                    <a:pt x="15228" y="4428"/>
                  </a:lnTo>
                  <a:cubicBezTo>
                    <a:pt x="15228" y="1994"/>
                    <a:pt x="13237" y="0"/>
                    <a:pt x="10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936;p60">
              <a:extLst>
                <a:ext uri="{FF2B5EF4-FFF2-40B4-BE49-F238E27FC236}">
                  <a16:creationId xmlns:a16="http://schemas.microsoft.com/office/drawing/2014/main" id="{DDD3AB66-DAEE-BA54-9AF5-FFB6D6BDC0C8}"/>
                </a:ext>
              </a:extLst>
            </p:cNvPr>
            <p:cNvSpPr/>
            <p:nvPr/>
          </p:nvSpPr>
          <p:spPr>
            <a:xfrm>
              <a:off x="8035505" y="3304267"/>
              <a:ext cx="221185" cy="220405"/>
            </a:xfrm>
            <a:custGeom>
              <a:avLst/>
              <a:gdLst/>
              <a:ahLst/>
              <a:cxnLst/>
              <a:rect l="l" t="t" r="r" b="b"/>
              <a:pathLst>
                <a:path w="14270" h="14268" extrusionOk="0">
                  <a:moveTo>
                    <a:pt x="12580" y="0"/>
                  </a:moveTo>
                  <a:cubicBezTo>
                    <a:pt x="13178" y="755"/>
                    <a:pt x="13540" y="1706"/>
                    <a:pt x="13540" y="2738"/>
                  </a:cubicBezTo>
                  <a:lnTo>
                    <a:pt x="13540" y="9110"/>
                  </a:lnTo>
                  <a:cubicBezTo>
                    <a:pt x="13540" y="11545"/>
                    <a:pt x="11548" y="13537"/>
                    <a:pt x="9112" y="13537"/>
                  </a:cubicBezTo>
                  <a:lnTo>
                    <a:pt x="2738" y="13537"/>
                  </a:lnTo>
                  <a:cubicBezTo>
                    <a:pt x="1705" y="13537"/>
                    <a:pt x="756" y="13176"/>
                    <a:pt x="1" y="12578"/>
                  </a:cubicBezTo>
                  <a:lnTo>
                    <a:pt x="1" y="12578"/>
                  </a:lnTo>
                  <a:cubicBezTo>
                    <a:pt x="813" y="13605"/>
                    <a:pt x="2067" y="14268"/>
                    <a:pt x="3469" y="14268"/>
                  </a:cubicBezTo>
                  <a:lnTo>
                    <a:pt x="9841" y="14268"/>
                  </a:lnTo>
                  <a:cubicBezTo>
                    <a:pt x="12277" y="14268"/>
                    <a:pt x="14269" y="12275"/>
                    <a:pt x="14269" y="9841"/>
                  </a:cubicBezTo>
                  <a:lnTo>
                    <a:pt x="14269" y="3469"/>
                  </a:lnTo>
                  <a:cubicBezTo>
                    <a:pt x="14270" y="2066"/>
                    <a:pt x="13607" y="813"/>
                    <a:pt x="12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937;p60">
              <a:extLst>
                <a:ext uri="{FF2B5EF4-FFF2-40B4-BE49-F238E27FC236}">
                  <a16:creationId xmlns:a16="http://schemas.microsoft.com/office/drawing/2014/main" id="{F89C34AD-446E-664F-E821-CF535D7DC08E}"/>
                </a:ext>
              </a:extLst>
            </p:cNvPr>
            <p:cNvSpPr/>
            <p:nvPr/>
          </p:nvSpPr>
          <p:spPr>
            <a:xfrm>
              <a:off x="8103255" y="3344817"/>
              <a:ext cx="70835" cy="139105"/>
            </a:xfrm>
            <a:custGeom>
              <a:avLst/>
              <a:gdLst/>
              <a:ahLst/>
              <a:cxnLst/>
              <a:rect l="l" t="t" r="r" b="b"/>
              <a:pathLst>
                <a:path w="4570" h="9005" extrusionOk="0">
                  <a:moveTo>
                    <a:pt x="2285" y="0"/>
                  </a:moveTo>
                  <a:cubicBezTo>
                    <a:pt x="1024" y="0"/>
                    <a:pt x="1" y="1024"/>
                    <a:pt x="1" y="2285"/>
                  </a:cubicBezTo>
                  <a:cubicBezTo>
                    <a:pt x="1" y="3191"/>
                    <a:pt x="532" y="3967"/>
                    <a:pt x="1295" y="4336"/>
                  </a:cubicBezTo>
                  <a:lnTo>
                    <a:pt x="157" y="8616"/>
                  </a:lnTo>
                  <a:cubicBezTo>
                    <a:pt x="115" y="8829"/>
                    <a:pt x="256" y="9005"/>
                    <a:pt x="473" y="9005"/>
                  </a:cubicBezTo>
                  <a:lnTo>
                    <a:pt x="4095" y="9005"/>
                  </a:lnTo>
                  <a:cubicBezTo>
                    <a:pt x="4311" y="9005"/>
                    <a:pt x="4455" y="8830"/>
                    <a:pt x="4412" y="8616"/>
                  </a:cubicBezTo>
                  <a:lnTo>
                    <a:pt x="3276" y="4335"/>
                  </a:lnTo>
                  <a:cubicBezTo>
                    <a:pt x="4039" y="3967"/>
                    <a:pt x="4570" y="3191"/>
                    <a:pt x="4570" y="2285"/>
                  </a:cubicBezTo>
                  <a:cubicBezTo>
                    <a:pt x="4570" y="1023"/>
                    <a:pt x="3548" y="0"/>
                    <a:pt x="2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938;p60">
              <a:extLst>
                <a:ext uri="{FF2B5EF4-FFF2-40B4-BE49-F238E27FC236}">
                  <a16:creationId xmlns:a16="http://schemas.microsoft.com/office/drawing/2014/main" id="{819BA57A-99AD-B48E-CA5B-2F79EC8658E6}"/>
                </a:ext>
              </a:extLst>
            </p:cNvPr>
            <p:cNvSpPr/>
            <p:nvPr/>
          </p:nvSpPr>
          <p:spPr>
            <a:xfrm>
              <a:off x="6549101" y="3265988"/>
              <a:ext cx="346332" cy="332523"/>
            </a:xfrm>
            <a:custGeom>
              <a:avLst/>
              <a:gdLst/>
              <a:ahLst/>
              <a:cxnLst/>
              <a:rect l="l" t="t" r="r" b="b"/>
              <a:pathLst>
                <a:path w="22344" h="21526" extrusionOk="0">
                  <a:moveTo>
                    <a:pt x="3367" y="1"/>
                  </a:moveTo>
                  <a:cubicBezTo>
                    <a:pt x="1514" y="1"/>
                    <a:pt x="0" y="1515"/>
                    <a:pt x="0" y="3367"/>
                  </a:cubicBezTo>
                  <a:lnTo>
                    <a:pt x="0" y="13688"/>
                  </a:lnTo>
                  <a:cubicBezTo>
                    <a:pt x="0" y="15540"/>
                    <a:pt x="1514" y="17054"/>
                    <a:pt x="3367" y="17054"/>
                  </a:cubicBezTo>
                  <a:lnTo>
                    <a:pt x="10404" y="17054"/>
                  </a:lnTo>
                  <a:lnTo>
                    <a:pt x="14523" y="21525"/>
                  </a:lnTo>
                  <a:lnTo>
                    <a:pt x="14523" y="17054"/>
                  </a:lnTo>
                  <a:lnTo>
                    <a:pt x="18978" y="17054"/>
                  </a:lnTo>
                  <a:cubicBezTo>
                    <a:pt x="20830" y="17054"/>
                    <a:pt x="22343" y="15538"/>
                    <a:pt x="22343" y="13688"/>
                  </a:cubicBezTo>
                  <a:lnTo>
                    <a:pt x="22343" y="3367"/>
                  </a:lnTo>
                  <a:cubicBezTo>
                    <a:pt x="22342" y="1515"/>
                    <a:pt x="20828" y="1"/>
                    <a:pt x="189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39;p60">
              <a:extLst>
                <a:ext uri="{FF2B5EF4-FFF2-40B4-BE49-F238E27FC236}">
                  <a16:creationId xmlns:a16="http://schemas.microsoft.com/office/drawing/2014/main" id="{3BB93B4D-A232-73B1-BFEE-F7407EB184B4}"/>
                </a:ext>
              </a:extLst>
            </p:cNvPr>
            <p:cNvSpPr/>
            <p:nvPr/>
          </p:nvSpPr>
          <p:spPr>
            <a:xfrm>
              <a:off x="6625826" y="3380145"/>
              <a:ext cx="42113" cy="41986"/>
            </a:xfrm>
            <a:custGeom>
              <a:avLst/>
              <a:gdLst/>
              <a:ahLst/>
              <a:cxnLst/>
              <a:rect l="l" t="t" r="r" b="b"/>
              <a:pathLst>
                <a:path w="2717" h="2718" extrusionOk="0">
                  <a:moveTo>
                    <a:pt x="1359" y="0"/>
                  </a:moveTo>
                  <a:cubicBezTo>
                    <a:pt x="608" y="0"/>
                    <a:pt x="1" y="610"/>
                    <a:pt x="1" y="1359"/>
                  </a:cubicBezTo>
                  <a:cubicBezTo>
                    <a:pt x="1" y="2109"/>
                    <a:pt x="608" y="2717"/>
                    <a:pt x="1359" y="2717"/>
                  </a:cubicBezTo>
                  <a:cubicBezTo>
                    <a:pt x="2111" y="2717"/>
                    <a:pt x="2717" y="2109"/>
                    <a:pt x="2717" y="1359"/>
                  </a:cubicBezTo>
                  <a:cubicBezTo>
                    <a:pt x="2717" y="608"/>
                    <a:pt x="2109" y="0"/>
                    <a:pt x="13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40;p60">
              <a:extLst>
                <a:ext uri="{FF2B5EF4-FFF2-40B4-BE49-F238E27FC236}">
                  <a16:creationId xmlns:a16="http://schemas.microsoft.com/office/drawing/2014/main" id="{B4E530E7-5735-E75A-BEA4-DA94EA9C23B3}"/>
                </a:ext>
              </a:extLst>
            </p:cNvPr>
            <p:cNvSpPr/>
            <p:nvPr/>
          </p:nvSpPr>
          <p:spPr>
            <a:xfrm>
              <a:off x="6701187" y="3380145"/>
              <a:ext cx="42145" cy="41986"/>
            </a:xfrm>
            <a:custGeom>
              <a:avLst/>
              <a:gdLst/>
              <a:ahLst/>
              <a:cxnLst/>
              <a:rect l="l" t="t" r="r" b="b"/>
              <a:pathLst>
                <a:path w="2719" h="2718" extrusionOk="0">
                  <a:moveTo>
                    <a:pt x="1361" y="0"/>
                  </a:moveTo>
                  <a:cubicBezTo>
                    <a:pt x="609" y="0"/>
                    <a:pt x="0" y="610"/>
                    <a:pt x="0" y="1359"/>
                  </a:cubicBezTo>
                  <a:cubicBezTo>
                    <a:pt x="0" y="2109"/>
                    <a:pt x="609" y="2717"/>
                    <a:pt x="1361" y="2717"/>
                  </a:cubicBezTo>
                  <a:cubicBezTo>
                    <a:pt x="2110" y="2717"/>
                    <a:pt x="2718" y="2109"/>
                    <a:pt x="2718" y="1359"/>
                  </a:cubicBezTo>
                  <a:cubicBezTo>
                    <a:pt x="2718" y="608"/>
                    <a:pt x="2110" y="0"/>
                    <a:pt x="13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41;p60">
              <a:extLst>
                <a:ext uri="{FF2B5EF4-FFF2-40B4-BE49-F238E27FC236}">
                  <a16:creationId xmlns:a16="http://schemas.microsoft.com/office/drawing/2014/main" id="{7315CACD-87AC-40DA-8EE5-4883FDB9309B}"/>
                </a:ext>
              </a:extLst>
            </p:cNvPr>
            <p:cNvSpPr/>
            <p:nvPr/>
          </p:nvSpPr>
          <p:spPr>
            <a:xfrm>
              <a:off x="6776564" y="3380145"/>
              <a:ext cx="42113" cy="41986"/>
            </a:xfrm>
            <a:custGeom>
              <a:avLst/>
              <a:gdLst/>
              <a:ahLst/>
              <a:cxnLst/>
              <a:rect l="l" t="t" r="r" b="b"/>
              <a:pathLst>
                <a:path w="2717" h="2718" extrusionOk="0">
                  <a:moveTo>
                    <a:pt x="1358" y="0"/>
                  </a:moveTo>
                  <a:cubicBezTo>
                    <a:pt x="607" y="0"/>
                    <a:pt x="1" y="610"/>
                    <a:pt x="1" y="1359"/>
                  </a:cubicBezTo>
                  <a:cubicBezTo>
                    <a:pt x="1" y="2109"/>
                    <a:pt x="607" y="2717"/>
                    <a:pt x="1358" y="2717"/>
                  </a:cubicBezTo>
                  <a:cubicBezTo>
                    <a:pt x="2110" y="2717"/>
                    <a:pt x="2716" y="2109"/>
                    <a:pt x="2716" y="1359"/>
                  </a:cubicBezTo>
                  <a:cubicBezTo>
                    <a:pt x="2716" y="608"/>
                    <a:pt x="2110" y="0"/>
                    <a:pt x="13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42;p60">
              <a:extLst>
                <a:ext uri="{FF2B5EF4-FFF2-40B4-BE49-F238E27FC236}">
                  <a16:creationId xmlns:a16="http://schemas.microsoft.com/office/drawing/2014/main" id="{78C2B79D-7C0F-244F-024D-DFC8B09152B8}"/>
                </a:ext>
              </a:extLst>
            </p:cNvPr>
            <p:cNvSpPr/>
            <p:nvPr/>
          </p:nvSpPr>
          <p:spPr>
            <a:xfrm>
              <a:off x="6754368" y="3529414"/>
              <a:ext cx="19824" cy="69097"/>
            </a:xfrm>
            <a:custGeom>
              <a:avLst/>
              <a:gdLst/>
              <a:ahLst/>
              <a:cxnLst/>
              <a:rect l="l" t="t" r="r" b="b"/>
              <a:pathLst>
                <a:path w="1279" h="4473" extrusionOk="0">
                  <a:moveTo>
                    <a:pt x="0" y="1"/>
                  </a:moveTo>
                  <a:lnTo>
                    <a:pt x="0" y="3085"/>
                  </a:lnTo>
                  <a:lnTo>
                    <a:pt x="1278" y="4472"/>
                  </a:lnTo>
                  <a:lnTo>
                    <a:pt x="1278" y="1"/>
                  </a:ln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43;p60">
              <a:extLst>
                <a:ext uri="{FF2B5EF4-FFF2-40B4-BE49-F238E27FC236}">
                  <a16:creationId xmlns:a16="http://schemas.microsoft.com/office/drawing/2014/main" id="{FAA4D24C-CE4D-9616-D8D7-63C211A66D70}"/>
                </a:ext>
              </a:extLst>
            </p:cNvPr>
            <p:cNvSpPr/>
            <p:nvPr/>
          </p:nvSpPr>
          <p:spPr>
            <a:xfrm>
              <a:off x="6823405" y="3265988"/>
              <a:ext cx="72013" cy="263442"/>
            </a:xfrm>
            <a:custGeom>
              <a:avLst/>
              <a:gdLst/>
              <a:ahLst/>
              <a:cxnLst/>
              <a:rect l="l" t="t" r="r" b="b"/>
              <a:pathLst>
                <a:path w="4646" h="17054" extrusionOk="0">
                  <a:moveTo>
                    <a:pt x="0" y="1"/>
                  </a:moveTo>
                  <a:cubicBezTo>
                    <a:pt x="1852" y="1"/>
                    <a:pt x="3368" y="1515"/>
                    <a:pt x="3368" y="3367"/>
                  </a:cubicBezTo>
                  <a:lnTo>
                    <a:pt x="3368" y="13688"/>
                  </a:lnTo>
                  <a:cubicBezTo>
                    <a:pt x="3368" y="15540"/>
                    <a:pt x="1852" y="17054"/>
                    <a:pt x="0" y="17054"/>
                  </a:cubicBezTo>
                  <a:lnTo>
                    <a:pt x="1279" y="17054"/>
                  </a:lnTo>
                  <a:cubicBezTo>
                    <a:pt x="3131" y="17054"/>
                    <a:pt x="4645" y="15538"/>
                    <a:pt x="4645" y="13688"/>
                  </a:cubicBezTo>
                  <a:lnTo>
                    <a:pt x="4645" y="3367"/>
                  </a:lnTo>
                  <a:cubicBezTo>
                    <a:pt x="4645" y="1515"/>
                    <a:pt x="3131" y="1"/>
                    <a:pt x="1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44;p60">
              <a:extLst>
                <a:ext uri="{FF2B5EF4-FFF2-40B4-BE49-F238E27FC236}">
                  <a16:creationId xmlns:a16="http://schemas.microsoft.com/office/drawing/2014/main" id="{3D79BE3F-728E-9D6D-BADA-DC03A6D178F3}"/>
                </a:ext>
              </a:extLst>
            </p:cNvPr>
            <p:cNvSpPr/>
            <p:nvPr/>
          </p:nvSpPr>
          <p:spPr>
            <a:xfrm>
              <a:off x="6494658" y="3982196"/>
              <a:ext cx="453552" cy="389690"/>
            </a:xfrm>
            <a:custGeom>
              <a:avLst/>
              <a:gdLst/>
              <a:ahLst/>
              <a:cxnLst/>
              <a:rect l="l" t="t" r="r" b="b"/>
              <a:pathLst>
                <a:path w="25609" h="22237" extrusionOk="0">
                  <a:moveTo>
                    <a:pt x="12805" y="0"/>
                  </a:moveTo>
                  <a:cubicBezTo>
                    <a:pt x="11896" y="720"/>
                    <a:pt x="8489" y="3183"/>
                    <a:pt x="4208" y="3253"/>
                  </a:cubicBezTo>
                  <a:cubicBezTo>
                    <a:pt x="4208" y="3253"/>
                    <a:pt x="0" y="17535"/>
                    <a:pt x="12805" y="22237"/>
                  </a:cubicBezTo>
                  <a:cubicBezTo>
                    <a:pt x="25609" y="17535"/>
                    <a:pt x="21401" y="3253"/>
                    <a:pt x="21401" y="3253"/>
                  </a:cubicBezTo>
                  <a:cubicBezTo>
                    <a:pt x="17118" y="3183"/>
                    <a:pt x="13713" y="723"/>
                    <a:pt x="1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45;p60">
              <a:extLst>
                <a:ext uri="{FF2B5EF4-FFF2-40B4-BE49-F238E27FC236}">
                  <a16:creationId xmlns:a16="http://schemas.microsoft.com/office/drawing/2014/main" id="{2CE030AE-C479-149F-2876-463C7E67A6D0}"/>
                </a:ext>
              </a:extLst>
            </p:cNvPr>
            <p:cNvSpPr/>
            <p:nvPr/>
          </p:nvSpPr>
          <p:spPr>
            <a:xfrm>
              <a:off x="6515203" y="3996671"/>
              <a:ext cx="412481" cy="359619"/>
            </a:xfrm>
            <a:custGeom>
              <a:avLst/>
              <a:gdLst/>
              <a:ahLst/>
              <a:cxnLst/>
              <a:rect l="l" t="t" r="r" b="b"/>
              <a:pathLst>
                <a:path w="23290" h="20521" extrusionOk="0">
                  <a:moveTo>
                    <a:pt x="11643" y="764"/>
                  </a:moveTo>
                  <a:cubicBezTo>
                    <a:pt x="12681" y="1551"/>
                    <a:pt x="15527" y="3442"/>
                    <a:pt x="19072" y="3576"/>
                  </a:cubicBezTo>
                  <a:cubicBezTo>
                    <a:pt x="19480" y="5223"/>
                    <a:pt x="21749" y="16087"/>
                    <a:pt x="11643" y="19880"/>
                  </a:cubicBezTo>
                  <a:cubicBezTo>
                    <a:pt x="7095" y="18174"/>
                    <a:pt x="4468" y="14901"/>
                    <a:pt x="3834" y="10149"/>
                  </a:cubicBezTo>
                  <a:cubicBezTo>
                    <a:pt x="3426" y="7079"/>
                    <a:pt x="4024" y="4339"/>
                    <a:pt x="4215" y="3576"/>
                  </a:cubicBezTo>
                  <a:cubicBezTo>
                    <a:pt x="7761" y="3442"/>
                    <a:pt x="10608" y="1551"/>
                    <a:pt x="11643" y="764"/>
                  </a:cubicBezTo>
                  <a:close/>
                  <a:moveTo>
                    <a:pt x="11645" y="0"/>
                  </a:moveTo>
                  <a:lnTo>
                    <a:pt x="11459" y="149"/>
                  </a:lnTo>
                  <a:cubicBezTo>
                    <a:pt x="10641" y="797"/>
                    <a:pt x="7686" y="2922"/>
                    <a:pt x="3979" y="2982"/>
                  </a:cubicBezTo>
                  <a:lnTo>
                    <a:pt x="3759" y="2986"/>
                  </a:lnTo>
                  <a:lnTo>
                    <a:pt x="3696" y="3197"/>
                  </a:lnTo>
                  <a:cubicBezTo>
                    <a:pt x="3657" y="3326"/>
                    <a:pt x="1" y="16242"/>
                    <a:pt x="11542" y="20482"/>
                  </a:cubicBezTo>
                  <a:lnTo>
                    <a:pt x="11645" y="20520"/>
                  </a:lnTo>
                  <a:lnTo>
                    <a:pt x="11748" y="20482"/>
                  </a:lnTo>
                  <a:cubicBezTo>
                    <a:pt x="23289" y="16242"/>
                    <a:pt x="19633" y="3326"/>
                    <a:pt x="19594" y="3197"/>
                  </a:cubicBezTo>
                  <a:lnTo>
                    <a:pt x="19532" y="2986"/>
                  </a:lnTo>
                  <a:lnTo>
                    <a:pt x="19311" y="2982"/>
                  </a:lnTo>
                  <a:cubicBezTo>
                    <a:pt x="15605" y="2922"/>
                    <a:pt x="12650" y="797"/>
                    <a:pt x="11832" y="149"/>
                  </a:cubicBezTo>
                  <a:lnTo>
                    <a:pt x="11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46;p60">
              <a:extLst>
                <a:ext uri="{FF2B5EF4-FFF2-40B4-BE49-F238E27FC236}">
                  <a16:creationId xmlns:a16="http://schemas.microsoft.com/office/drawing/2014/main" id="{7A372EDD-B5E2-63B8-F6B7-9E9DF38570A5}"/>
                </a:ext>
              </a:extLst>
            </p:cNvPr>
            <p:cNvSpPr/>
            <p:nvPr/>
          </p:nvSpPr>
          <p:spPr>
            <a:xfrm>
              <a:off x="6641694" y="4103640"/>
              <a:ext cx="166817" cy="129470"/>
            </a:xfrm>
            <a:custGeom>
              <a:avLst/>
              <a:gdLst/>
              <a:ahLst/>
              <a:cxnLst/>
              <a:rect l="l" t="t" r="r" b="b"/>
              <a:pathLst>
                <a:path w="9419" h="7388" extrusionOk="0">
                  <a:moveTo>
                    <a:pt x="8378" y="0"/>
                  </a:moveTo>
                  <a:lnTo>
                    <a:pt x="3544" y="5535"/>
                  </a:lnTo>
                  <a:lnTo>
                    <a:pt x="802" y="3577"/>
                  </a:lnTo>
                  <a:lnTo>
                    <a:pt x="0" y="4703"/>
                  </a:lnTo>
                  <a:lnTo>
                    <a:pt x="3761" y="7387"/>
                  </a:lnTo>
                  <a:lnTo>
                    <a:pt x="9418" y="908"/>
                  </a:lnTo>
                  <a:lnTo>
                    <a:pt x="837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04">
                                            <p:txEl>
                                              <p:pRg st="0" end="0"/>
                                            </p:txEl>
                                          </p:spTgt>
                                        </p:tgtEl>
                                        <p:attrNameLst>
                                          <p:attrName>style.visibility</p:attrName>
                                        </p:attrNameLst>
                                      </p:cBhvr>
                                      <p:to>
                                        <p:strVal val="visible"/>
                                      </p:to>
                                    </p:set>
                                    <p:anim calcmode="lin" valueType="num">
                                      <p:cBhvr>
                                        <p:cTn id="7" dur="250" fill="hold"/>
                                        <p:tgtEl>
                                          <p:spTgt spid="404">
                                            <p:txEl>
                                              <p:pRg st="0" end="0"/>
                                            </p:txEl>
                                          </p:spTgt>
                                        </p:tgtEl>
                                        <p:attrNameLst>
                                          <p:attrName>ppt_w</p:attrName>
                                        </p:attrNameLst>
                                      </p:cBhvr>
                                      <p:tavLst>
                                        <p:tav tm="0">
                                          <p:val>
                                            <p:fltVal val="0"/>
                                          </p:val>
                                        </p:tav>
                                        <p:tav tm="100000">
                                          <p:val>
                                            <p:strVal val="#ppt_w"/>
                                          </p:val>
                                        </p:tav>
                                      </p:tavLst>
                                    </p:anim>
                                    <p:anim calcmode="lin" valueType="num">
                                      <p:cBhvr>
                                        <p:cTn id="8" dur="250" fill="hold"/>
                                        <p:tgtEl>
                                          <p:spTgt spid="404">
                                            <p:txEl>
                                              <p:pRg st="0" end="0"/>
                                            </p:txEl>
                                          </p:spTgt>
                                        </p:tgtEl>
                                        <p:attrNameLst>
                                          <p:attrName>ppt_h</p:attrName>
                                        </p:attrNameLst>
                                      </p:cBhvr>
                                      <p:tavLst>
                                        <p:tav tm="0">
                                          <p:val>
                                            <p:fltVal val="0"/>
                                          </p:val>
                                        </p:tav>
                                        <p:tav tm="100000">
                                          <p:val>
                                            <p:strVal val="#ppt_h"/>
                                          </p:val>
                                        </p:tav>
                                      </p:tavLst>
                                    </p:anim>
                                    <p:animEffect transition="in" filter="fade">
                                      <p:cBhvr>
                                        <p:cTn id="9" dur="250"/>
                                        <p:tgtEl>
                                          <p:spTgt spid="404">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404">
                                            <p:txEl>
                                              <p:pRg st="1" end="1"/>
                                            </p:txEl>
                                          </p:spTgt>
                                        </p:tgtEl>
                                        <p:attrNameLst>
                                          <p:attrName>style.visibility</p:attrName>
                                        </p:attrNameLst>
                                      </p:cBhvr>
                                      <p:to>
                                        <p:strVal val="visible"/>
                                      </p:to>
                                    </p:set>
                                    <p:anim calcmode="lin" valueType="num">
                                      <p:cBhvr>
                                        <p:cTn id="12" dur="250" fill="hold"/>
                                        <p:tgtEl>
                                          <p:spTgt spid="404">
                                            <p:txEl>
                                              <p:pRg st="1" end="1"/>
                                            </p:txEl>
                                          </p:spTgt>
                                        </p:tgtEl>
                                        <p:attrNameLst>
                                          <p:attrName>ppt_w</p:attrName>
                                        </p:attrNameLst>
                                      </p:cBhvr>
                                      <p:tavLst>
                                        <p:tav tm="0">
                                          <p:val>
                                            <p:fltVal val="0"/>
                                          </p:val>
                                        </p:tav>
                                        <p:tav tm="100000">
                                          <p:val>
                                            <p:strVal val="#ppt_w"/>
                                          </p:val>
                                        </p:tav>
                                      </p:tavLst>
                                    </p:anim>
                                    <p:anim calcmode="lin" valueType="num">
                                      <p:cBhvr>
                                        <p:cTn id="13" dur="250" fill="hold"/>
                                        <p:tgtEl>
                                          <p:spTgt spid="404">
                                            <p:txEl>
                                              <p:pRg st="1" end="1"/>
                                            </p:txEl>
                                          </p:spTgt>
                                        </p:tgtEl>
                                        <p:attrNameLst>
                                          <p:attrName>ppt_h</p:attrName>
                                        </p:attrNameLst>
                                      </p:cBhvr>
                                      <p:tavLst>
                                        <p:tav tm="0">
                                          <p:val>
                                            <p:fltVal val="0"/>
                                          </p:val>
                                        </p:tav>
                                        <p:tav tm="100000">
                                          <p:val>
                                            <p:strVal val="#ppt_h"/>
                                          </p:val>
                                        </p:tav>
                                      </p:tavLst>
                                    </p:anim>
                                    <p:animEffect transition="in" filter="fade">
                                      <p:cBhvr>
                                        <p:cTn id="14" dur="250"/>
                                        <p:tgtEl>
                                          <p:spTgt spid="404">
                                            <p:txEl>
                                              <p:pRg st="1" end="1"/>
                                            </p:txEl>
                                          </p:spTgt>
                                        </p:tgtEl>
                                      </p:cBhvr>
                                    </p:animEffect>
                                  </p:childTnLst>
                                </p:cTn>
                              </p:par>
                              <p:par>
                                <p:cTn id="15" presetID="53" presetClass="entr" presetSubtype="16" fill="hold" nodeType="withEffect">
                                  <p:stCondLst>
                                    <p:cond delay="0"/>
                                  </p:stCondLst>
                                  <p:childTnLst>
                                    <p:set>
                                      <p:cBhvr>
                                        <p:cTn id="16" dur="1" fill="hold">
                                          <p:stCondLst>
                                            <p:cond delay="0"/>
                                          </p:stCondLst>
                                        </p:cTn>
                                        <p:tgtEl>
                                          <p:spTgt spid="404">
                                            <p:txEl>
                                              <p:pRg st="2" end="2"/>
                                            </p:txEl>
                                          </p:spTgt>
                                        </p:tgtEl>
                                        <p:attrNameLst>
                                          <p:attrName>style.visibility</p:attrName>
                                        </p:attrNameLst>
                                      </p:cBhvr>
                                      <p:to>
                                        <p:strVal val="visible"/>
                                      </p:to>
                                    </p:set>
                                    <p:anim calcmode="lin" valueType="num">
                                      <p:cBhvr>
                                        <p:cTn id="17" dur="250" fill="hold"/>
                                        <p:tgtEl>
                                          <p:spTgt spid="404">
                                            <p:txEl>
                                              <p:pRg st="2" end="2"/>
                                            </p:txEl>
                                          </p:spTgt>
                                        </p:tgtEl>
                                        <p:attrNameLst>
                                          <p:attrName>ppt_w</p:attrName>
                                        </p:attrNameLst>
                                      </p:cBhvr>
                                      <p:tavLst>
                                        <p:tav tm="0">
                                          <p:val>
                                            <p:fltVal val="0"/>
                                          </p:val>
                                        </p:tav>
                                        <p:tav tm="100000">
                                          <p:val>
                                            <p:strVal val="#ppt_w"/>
                                          </p:val>
                                        </p:tav>
                                      </p:tavLst>
                                    </p:anim>
                                    <p:anim calcmode="lin" valueType="num">
                                      <p:cBhvr>
                                        <p:cTn id="18" dur="250" fill="hold"/>
                                        <p:tgtEl>
                                          <p:spTgt spid="404">
                                            <p:txEl>
                                              <p:pRg st="2" end="2"/>
                                            </p:txEl>
                                          </p:spTgt>
                                        </p:tgtEl>
                                        <p:attrNameLst>
                                          <p:attrName>ppt_h</p:attrName>
                                        </p:attrNameLst>
                                      </p:cBhvr>
                                      <p:tavLst>
                                        <p:tav tm="0">
                                          <p:val>
                                            <p:fltVal val="0"/>
                                          </p:val>
                                        </p:tav>
                                        <p:tav tm="100000">
                                          <p:val>
                                            <p:strVal val="#ppt_h"/>
                                          </p:val>
                                        </p:tav>
                                      </p:tavLst>
                                    </p:anim>
                                    <p:animEffect transition="in" filter="fade">
                                      <p:cBhvr>
                                        <p:cTn id="19" dur="250"/>
                                        <p:tgtEl>
                                          <p:spTgt spid="40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41" name="Rectangle: Single Corner Snipped 40">
            <a:extLst>
              <a:ext uri="{FF2B5EF4-FFF2-40B4-BE49-F238E27FC236}">
                <a16:creationId xmlns:a16="http://schemas.microsoft.com/office/drawing/2014/main" id="{A987DC59-F5BA-6A33-1176-21D6E88837C9}"/>
              </a:ext>
            </a:extLst>
          </p:cNvPr>
          <p:cNvSpPr/>
          <p:nvPr/>
        </p:nvSpPr>
        <p:spPr>
          <a:xfrm>
            <a:off x="1098549" y="339027"/>
            <a:ext cx="3473451" cy="476667"/>
          </a:xfrm>
          <a:prstGeom prst="snip1Rect">
            <a:avLst>
              <a:gd name="adj" fmla="val 24660"/>
            </a:avLst>
          </a:prstGeom>
          <a:solidFill>
            <a:schemeClr val="accent1">
              <a:lumMod val="9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latin typeface="Montserrat" pitchFamily="2" charset="0"/>
              </a:rPr>
              <a:t>Lý do chọn đề tài</a:t>
            </a:r>
          </a:p>
        </p:txBody>
      </p:sp>
      <p:sp>
        <p:nvSpPr>
          <p:cNvPr id="39" name="Google Shape;2293;p66">
            <a:extLst>
              <a:ext uri="{FF2B5EF4-FFF2-40B4-BE49-F238E27FC236}">
                <a16:creationId xmlns:a16="http://schemas.microsoft.com/office/drawing/2014/main" id="{4F7CA3CE-1ED5-4A40-265D-050F2838CBA0}"/>
              </a:ext>
            </a:extLst>
          </p:cNvPr>
          <p:cNvSpPr/>
          <p:nvPr/>
        </p:nvSpPr>
        <p:spPr>
          <a:xfrm>
            <a:off x="594360" y="339027"/>
            <a:ext cx="822960" cy="476667"/>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4"/>
          </a:solidFill>
          <a:ln w="19050">
            <a:noFill/>
          </a:ln>
        </p:spPr>
        <p:txBody>
          <a:bodyPr spcFirstLastPara="1" wrap="square" lIns="91425" tIns="91425" rIns="91425" bIns="91425" anchor="ctr" anchorCtr="0">
            <a:noAutofit/>
          </a:bodyPr>
          <a:lstStyle/>
          <a:p>
            <a:pPr lvl="0" rtl="0">
              <a:spcBef>
                <a:spcPts val="0"/>
              </a:spcBef>
              <a:spcAft>
                <a:spcPts val="0"/>
              </a:spcAft>
              <a:buNone/>
            </a:pPr>
            <a:r>
              <a:rPr kumimoji="0" lang="en" sz="2800" b="1" i="0" u="none" strike="noStrike" kern="0" cap="none" spc="0" normalizeH="0" baseline="0" noProof="0">
                <a:ln>
                  <a:noFill/>
                </a:ln>
                <a:solidFill>
                  <a:srgbClr val="FFFFFF"/>
                </a:solidFill>
                <a:effectLst/>
                <a:uLnTx/>
                <a:uFillTx/>
                <a:latin typeface="Roboto" panose="02000000000000000000" pitchFamily="2" charset="0"/>
                <a:ea typeface="Roboto" panose="02000000000000000000" pitchFamily="2" charset="0"/>
                <a:sym typeface="Montserrat Black"/>
              </a:rPr>
              <a:t>1.1</a:t>
            </a:r>
            <a:endParaRPr sz="900">
              <a:latin typeface="Roboto" panose="02000000000000000000" pitchFamily="2" charset="0"/>
              <a:ea typeface="Roboto" panose="02000000000000000000" pitchFamily="2" charset="0"/>
            </a:endParaRPr>
          </a:p>
        </p:txBody>
      </p:sp>
      <p:pic>
        <p:nvPicPr>
          <p:cNvPr id="1034" name="Picture 10" descr="Travel Clipart Cartoon Traveler With Luggage And Luggage Vector, Travel,  Clipart, Cartoon PNG and Vector with Transparent Background for Free  Download">
            <a:extLst>
              <a:ext uri="{FF2B5EF4-FFF2-40B4-BE49-F238E27FC236}">
                <a16:creationId xmlns:a16="http://schemas.microsoft.com/office/drawing/2014/main" id="{3D7C8007-1BF2-A3F7-90DB-6CC164B566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2293" y="998220"/>
            <a:ext cx="2880000" cy="2880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Web Technologies &amp; Applications – Data &amp; Media Lab">
            <a:extLst>
              <a:ext uri="{FF2B5EF4-FFF2-40B4-BE49-F238E27FC236}">
                <a16:creationId xmlns:a16="http://schemas.microsoft.com/office/drawing/2014/main" id="{DDC6EC68-F3FA-19C4-FEAD-BD358BFB54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075285"/>
            <a:ext cx="3600000" cy="2725870"/>
          </a:xfrm>
          <a:prstGeom prst="rect">
            <a:avLst/>
          </a:prstGeom>
          <a:noFill/>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B03C493E-F1A0-0AE6-BB69-577BA37C26AA}"/>
              </a:ext>
            </a:extLst>
          </p:cNvPr>
          <p:cNvSpPr txBox="1"/>
          <p:nvPr/>
        </p:nvSpPr>
        <p:spPr>
          <a:xfrm>
            <a:off x="926915" y="3801155"/>
            <a:ext cx="3211135" cy="338554"/>
          </a:xfrm>
          <a:prstGeom prst="rect">
            <a:avLst/>
          </a:prstGeom>
          <a:noFill/>
        </p:spPr>
        <p:txBody>
          <a:bodyPr wrap="none" rtlCol="0">
            <a:spAutoFit/>
          </a:bodyPr>
          <a:lstStyle/>
          <a:p>
            <a:pPr algn="ctr"/>
            <a:r>
              <a:rPr lang="en-US" sz="1600">
                <a:latin typeface="Roboto" panose="02000000000000000000" pitchFamily="2" charset="0"/>
                <a:ea typeface="Roboto" panose="02000000000000000000" pitchFamily="2" charset="0"/>
              </a:rPr>
              <a:t>Sự tăng trưởng của ngành du lịch</a:t>
            </a:r>
          </a:p>
        </p:txBody>
      </p:sp>
      <p:sp>
        <p:nvSpPr>
          <p:cNvPr id="46" name="TextBox 45">
            <a:extLst>
              <a:ext uri="{FF2B5EF4-FFF2-40B4-BE49-F238E27FC236}">
                <a16:creationId xmlns:a16="http://schemas.microsoft.com/office/drawing/2014/main" id="{96CDAEFF-3625-64BF-E6C2-A2E289EDAC53}"/>
              </a:ext>
            </a:extLst>
          </p:cNvPr>
          <p:cNvSpPr txBox="1"/>
          <p:nvPr/>
        </p:nvSpPr>
        <p:spPr>
          <a:xfrm>
            <a:off x="4892444" y="3799930"/>
            <a:ext cx="3607078" cy="338554"/>
          </a:xfrm>
          <a:prstGeom prst="rect">
            <a:avLst/>
          </a:prstGeom>
          <a:noFill/>
        </p:spPr>
        <p:txBody>
          <a:bodyPr wrap="none" rtlCol="0">
            <a:spAutoFit/>
          </a:bodyPr>
          <a:lstStyle/>
          <a:p>
            <a:pPr algn="ctr"/>
            <a:r>
              <a:rPr lang="en-US" sz="1600">
                <a:latin typeface="Roboto" panose="02000000000000000000" pitchFamily="2" charset="0"/>
                <a:ea typeface="Roboto" panose="02000000000000000000" pitchFamily="2" charset="0"/>
              </a:rPr>
              <a:t>Sự phát triển của công nghệ thông tin</a:t>
            </a:r>
          </a:p>
        </p:txBody>
      </p:sp>
    </p:spTree>
    <p:extLst>
      <p:ext uri="{BB962C8B-B14F-4D97-AF65-F5344CB8AC3E}">
        <p14:creationId xmlns:p14="http://schemas.microsoft.com/office/powerpoint/2010/main" val="424719735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34"/>
                                        </p:tgtEl>
                                        <p:attrNameLst>
                                          <p:attrName>style.visibility</p:attrName>
                                        </p:attrNameLst>
                                      </p:cBhvr>
                                      <p:to>
                                        <p:strVal val="visible"/>
                                      </p:to>
                                    </p:set>
                                    <p:anim calcmode="lin" valueType="num">
                                      <p:cBhvr additive="base">
                                        <p:cTn id="7" dur="250" fill="hold"/>
                                        <p:tgtEl>
                                          <p:spTgt spid="1034"/>
                                        </p:tgtEl>
                                        <p:attrNameLst>
                                          <p:attrName>ppt_x</p:attrName>
                                        </p:attrNameLst>
                                      </p:cBhvr>
                                      <p:tavLst>
                                        <p:tav tm="0">
                                          <p:val>
                                            <p:strVal val="#ppt_x"/>
                                          </p:val>
                                        </p:tav>
                                        <p:tav tm="100000">
                                          <p:val>
                                            <p:strVal val="#ppt_x"/>
                                          </p:val>
                                        </p:tav>
                                      </p:tavLst>
                                    </p:anim>
                                    <p:anim calcmode="lin" valueType="num">
                                      <p:cBhvr additive="base">
                                        <p:cTn id="8" dur="250" fill="hold"/>
                                        <p:tgtEl>
                                          <p:spTgt spid="103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5"/>
                                        </p:tgtEl>
                                        <p:attrNameLst>
                                          <p:attrName>style.visibility</p:attrName>
                                        </p:attrNameLst>
                                      </p:cBhvr>
                                      <p:to>
                                        <p:strVal val="visible"/>
                                      </p:to>
                                    </p:set>
                                    <p:anim calcmode="lin" valueType="num">
                                      <p:cBhvr additive="base">
                                        <p:cTn id="11" dur="250" fill="hold"/>
                                        <p:tgtEl>
                                          <p:spTgt spid="45"/>
                                        </p:tgtEl>
                                        <p:attrNameLst>
                                          <p:attrName>ppt_x</p:attrName>
                                        </p:attrNameLst>
                                      </p:cBhvr>
                                      <p:tavLst>
                                        <p:tav tm="0">
                                          <p:val>
                                            <p:strVal val="#ppt_x"/>
                                          </p:val>
                                        </p:tav>
                                        <p:tav tm="100000">
                                          <p:val>
                                            <p:strVal val="#ppt_x"/>
                                          </p:val>
                                        </p:tav>
                                      </p:tavLst>
                                    </p:anim>
                                    <p:anim calcmode="lin" valueType="num">
                                      <p:cBhvr additive="base">
                                        <p:cTn id="12" dur="25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038"/>
                                        </p:tgtEl>
                                        <p:attrNameLst>
                                          <p:attrName>style.visibility</p:attrName>
                                        </p:attrNameLst>
                                      </p:cBhvr>
                                      <p:to>
                                        <p:strVal val="visible"/>
                                      </p:to>
                                    </p:set>
                                    <p:anim calcmode="lin" valueType="num">
                                      <p:cBhvr additive="base">
                                        <p:cTn id="17" dur="250" fill="hold"/>
                                        <p:tgtEl>
                                          <p:spTgt spid="1038"/>
                                        </p:tgtEl>
                                        <p:attrNameLst>
                                          <p:attrName>ppt_x</p:attrName>
                                        </p:attrNameLst>
                                      </p:cBhvr>
                                      <p:tavLst>
                                        <p:tav tm="0">
                                          <p:val>
                                            <p:strVal val="#ppt_x"/>
                                          </p:val>
                                        </p:tav>
                                        <p:tav tm="100000">
                                          <p:val>
                                            <p:strVal val="#ppt_x"/>
                                          </p:val>
                                        </p:tav>
                                      </p:tavLst>
                                    </p:anim>
                                    <p:anim calcmode="lin" valueType="num">
                                      <p:cBhvr additive="base">
                                        <p:cTn id="18" dur="250" fill="hold"/>
                                        <p:tgtEl>
                                          <p:spTgt spid="1038"/>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46"/>
                                        </p:tgtEl>
                                        <p:attrNameLst>
                                          <p:attrName>style.visibility</p:attrName>
                                        </p:attrNameLst>
                                      </p:cBhvr>
                                      <p:to>
                                        <p:strVal val="visible"/>
                                      </p:to>
                                    </p:set>
                                    <p:anim calcmode="lin" valueType="num">
                                      <p:cBhvr additive="base">
                                        <p:cTn id="21" dur="250" fill="hold"/>
                                        <p:tgtEl>
                                          <p:spTgt spid="46"/>
                                        </p:tgtEl>
                                        <p:attrNameLst>
                                          <p:attrName>ppt_x</p:attrName>
                                        </p:attrNameLst>
                                      </p:cBhvr>
                                      <p:tavLst>
                                        <p:tav tm="0">
                                          <p:val>
                                            <p:strVal val="#ppt_x"/>
                                          </p:val>
                                        </p:tav>
                                        <p:tav tm="100000">
                                          <p:val>
                                            <p:strVal val="#ppt_x"/>
                                          </p:val>
                                        </p:tav>
                                      </p:tavLst>
                                    </p:anim>
                                    <p:anim calcmode="lin" valueType="num">
                                      <p:cBhvr additive="base">
                                        <p:cTn id="22" dur="25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41" name="Rectangle: Single Corner Snipped 40">
            <a:extLst>
              <a:ext uri="{FF2B5EF4-FFF2-40B4-BE49-F238E27FC236}">
                <a16:creationId xmlns:a16="http://schemas.microsoft.com/office/drawing/2014/main" id="{A987DC59-F5BA-6A33-1176-21D6E88837C9}"/>
              </a:ext>
            </a:extLst>
          </p:cNvPr>
          <p:cNvSpPr/>
          <p:nvPr/>
        </p:nvSpPr>
        <p:spPr>
          <a:xfrm>
            <a:off x="1098549" y="339027"/>
            <a:ext cx="3473451" cy="476667"/>
          </a:xfrm>
          <a:prstGeom prst="snip1Rect">
            <a:avLst>
              <a:gd name="adj" fmla="val 24660"/>
            </a:avLst>
          </a:prstGeom>
          <a:solidFill>
            <a:schemeClr val="accent1">
              <a:lumMod val="9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latin typeface="Montserrat" pitchFamily="2" charset="0"/>
              </a:rPr>
              <a:t>Mục tiêu đề tài</a:t>
            </a:r>
          </a:p>
        </p:txBody>
      </p:sp>
      <p:sp>
        <p:nvSpPr>
          <p:cNvPr id="39" name="Google Shape;2293;p66">
            <a:extLst>
              <a:ext uri="{FF2B5EF4-FFF2-40B4-BE49-F238E27FC236}">
                <a16:creationId xmlns:a16="http://schemas.microsoft.com/office/drawing/2014/main" id="{4F7CA3CE-1ED5-4A40-265D-050F2838CBA0}"/>
              </a:ext>
            </a:extLst>
          </p:cNvPr>
          <p:cNvSpPr/>
          <p:nvPr/>
        </p:nvSpPr>
        <p:spPr>
          <a:xfrm>
            <a:off x="594360" y="339027"/>
            <a:ext cx="822960" cy="476667"/>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4"/>
          </a:solidFill>
          <a:ln w="19050">
            <a:noFill/>
          </a:ln>
        </p:spPr>
        <p:txBody>
          <a:bodyPr spcFirstLastPara="1" wrap="square" lIns="91425" tIns="91425" rIns="91425" bIns="91425" anchor="ctr" anchorCtr="0">
            <a:noAutofit/>
          </a:bodyPr>
          <a:lstStyle/>
          <a:p>
            <a:pPr lvl="0" rtl="0">
              <a:spcBef>
                <a:spcPts val="0"/>
              </a:spcBef>
              <a:spcAft>
                <a:spcPts val="0"/>
              </a:spcAft>
              <a:buNone/>
            </a:pPr>
            <a:r>
              <a:rPr kumimoji="0" lang="en" sz="2800" b="1" i="0" u="none" strike="noStrike" kern="0" cap="none" spc="0" normalizeH="0" baseline="0" noProof="0">
                <a:ln>
                  <a:noFill/>
                </a:ln>
                <a:solidFill>
                  <a:srgbClr val="FFFFFF"/>
                </a:solidFill>
                <a:effectLst/>
                <a:uLnTx/>
                <a:uFillTx/>
                <a:latin typeface="Roboto" panose="02000000000000000000" pitchFamily="2" charset="0"/>
                <a:ea typeface="Roboto" panose="02000000000000000000" pitchFamily="2" charset="0"/>
                <a:sym typeface="Montserrat Black"/>
              </a:rPr>
              <a:t>1.2</a:t>
            </a:r>
            <a:endParaRPr sz="900">
              <a:latin typeface="Roboto" panose="02000000000000000000" pitchFamily="2" charset="0"/>
              <a:ea typeface="Roboto" panose="02000000000000000000" pitchFamily="2" charset="0"/>
            </a:endParaRPr>
          </a:p>
        </p:txBody>
      </p:sp>
      <p:grpSp>
        <p:nvGrpSpPr>
          <p:cNvPr id="3" name="Google Shape;1704;p58">
            <a:extLst>
              <a:ext uri="{FF2B5EF4-FFF2-40B4-BE49-F238E27FC236}">
                <a16:creationId xmlns:a16="http://schemas.microsoft.com/office/drawing/2014/main" id="{C61DFC1A-8D86-304B-0585-80BB3CD5A90A}"/>
              </a:ext>
            </a:extLst>
          </p:cNvPr>
          <p:cNvGrpSpPr/>
          <p:nvPr/>
        </p:nvGrpSpPr>
        <p:grpSpPr>
          <a:xfrm>
            <a:off x="4907643" y="979401"/>
            <a:ext cx="3748313" cy="3184698"/>
            <a:chOff x="3637553" y="536390"/>
            <a:chExt cx="4786456" cy="4066741"/>
          </a:xfrm>
        </p:grpSpPr>
        <p:sp>
          <p:nvSpPr>
            <p:cNvPr id="5" name="Google Shape;1705;p58">
              <a:extLst>
                <a:ext uri="{FF2B5EF4-FFF2-40B4-BE49-F238E27FC236}">
                  <a16:creationId xmlns:a16="http://schemas.microsoft.com/office/drawing/2014/main" id="{A1BB8CAB-D2F3-8432-BE12-D9B83E3F3D2D}"/>
                </a:ext>
              </a:extLst>
            </p:cNvPr>
            <p:cNvSpPr/>
            <p:nvPr/>
          </p:nvSpPr>
          <p:spPr>
            <a:xfrm>
              <a:off x="3637553" y="909451"/>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706;p58">
              <a:extLst>
                <a:ext uri="{FF2B5EF4-FFF2-40B4-BE49-F238E27FC236}">
                  <a16:creationId xmlns:a16="http://schemas.microsoft.com/office/drawing/2014/main" id="{383ECDA0-FFB8-4BAE-B4EB-9D3DAFDA6E46}"/>
                </a:ext>
              </a:extLst>
            </p:cNvPr>
            <p:cNvSpPr/>
            <p:nvPr/>
          </p:nvSpPr>
          <p:spPr>
            <a:xfrm>
              <a:off x="7400486" y="3286508"/>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707;p58">
              <a:extLst>
                <a:ext uri="{FF2B5EF4-FFF2-40B4-BE49-F238E27FC236}">
                  <a16:creationId xmlns:a16="http://schemas.microsoft.com/office/drawing/2014/main" id="{3D27E772-8AE3-F303-DA40-BFB1077B2D21}"/>
                </a:ext>
              </a:extLst>
            </p:cNvPr>
            <p:cNvGrpSpPr/>
            <p:nvPr/>
          </p:nvGrpSpPr>
          <p:grpSpPr>
            <a:xfrm>
              <a:off x="3713757" y="1214253"/>
              <a:ext cx="4405454" cy="2714993"/>
              <a:chOff x="3637557" y="1214253"/>
              <a:chExt cx="4405454" cy="2714993"/>
            </a:xfrm>
          </p:grpSpPr>
          <p:sp>
            <p:nvSpPr>
              <p:cNvPr id="14" name="Google Shape;1708;p58">
                <a:extLst>
                  <a:ext uri="{FF2B5EF4-FFF2-40B4-BE49-F238E27FC236}">
                    <a16:creationId xmlns:a16="http://schemas.microsoft.com/office/drawing/2014/main" id="{5D236441-42BF-A857-69CD-F8FB942BDAEE}"/>
                  </a:ext>
                </a:extLst>
              </p:cNvPr>
              <p:cNvSpPr/>
              <p:nvPr/>
            </p:nvSpPr>
            <p:spPr>
              <a:xfrm>
                <a:off x="3865952" y="1214253"/>
                <a:ext cx="3948891" cy="2646285"/>
              </a:xfrm>
              <a:custGeom>
                <a:avLst/>
                <a:gdLst/>
                <a:ahLst/>
                <a:cxnLst/>
                <a:rect l="l" t="t" r="r" b="b"/>
                <a:pathLst>
                  <a:path w="27686" h="16895" extrusionOk="0">
                    <a:moveTo>
                      <a:pt x="867" y="0"/>
                    </a:moveTo>
                    <a:cubicBezTo>
                      <a:pt x="391" y="0"/>
                      <a:pt x="1" y="390"/>
                      <a:pt x="1" y="866"/>
                    </a:cubicBezTo>
                    <a:lnTo>
                      <a:pt x="1" y="16029"/>
                    </a:lnTo>
                    <a:cubicBezTo>
                      <a:pt x="1" y="16506"/>
                      <a:pt x="391" y="16895"/>
                      <a:pt x="867" y="16895"/>
                    </a:cubicBezTo>
                    <a:lnTo>
                      <a:pt x="26820" y="16895"/>
                    </a:lnTo>
                    <a:cubicBezTo>
                      <a:pt x="27295" y="16895"/>
                      <a:pt x="27686" y="16506"/>
                      <a:pt x="27686" y="16029"/>
                    </a:cubicBezTo>
                    <a:lnTo>
                      <a:pt x="27686" y="866"/>
                    </a:lnTo>
                    <a:cubicBezTo>
                      <a:pt x="27686" y="390"/>
                      <a:pt x="27295" y="0"/>
                      <a:pt x="26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09;p58">
                <a:extLst>
                  <a:ext uri="{FF2B5EF4-FFF2-40B4-BE49-F238E27FC236}">
                    <a16:creationId xmlns:a16="http://schemas.microsoft.com/office/drawing/2014/main" id="{47712D19-9428-6CE3-AF42-2BFC7589C1AA}"/>
                  </a:ext>
                </a:extLst>
              </p:cNvPr>
              <p:cNvSpPr/>
              <p:nvPr/>
            </p:nvSpPr>
            <p:spPr>
              <a:xfrm>
                <a:off x="3637557" y="3591236"/>
                <a:ext cx="4405454" cy="338010"/>
              </a:xfrm>
              <a:custGeom>
                <a:avLst/>
                <a:gdLst/>
                <a:ahLst/>
                <a:cxnLst/>
                <a:rect l="l" t="t" r="r" b="b"/>
                <a:pathLst>
                  <a:path w="30887" h="2158" extrusionOk="0">
                    <a:moveTo>
                      <a:pt x="0" y="1"/>
                    </a:moveTo>
                    <a:lnTo>
                      <a:pt x="0" y="1192"/>
                    </a:lnTo>
                    <a:cubicBezTo>
                      <a:pt x="0" y="1723"/>
                      <a:pt x="434" y="2157"/>
                      <a:pt x="966" y="2157"/>
                    </a:cubicBezTo>
                    <a:lnTo>
                      <a:pt x="29921" y="2157"/>
                    </a:lnTo>
                    <a:cubicBezTo>
                      <a:pt x="30451" y="2157"/>
                      <a:pt x="30886" y="1723"/>
                      <a:pt x="30886" y="1192"/>
                    </a:cubicBezTo>
                    <a:lnTo>
                      <a:pt x="308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0;p58">
                <a:extLst>
                  <a:ext uri="{FF2B5EF4-FFF2-40B4-BE49-F238E27FC236}">
                    <a16:creationId xmlns:a16="http://schemas.microsoft.com/office/drawing/2014/main" id="{46F9E966-5E01-3562-F6D0-4F42FD09A46B}"/>
                  </a:ext>
                </a:extLst>
              </p:cNvPr>
              <p:cNvSpPr/>
              <p:nvPr/>
            </p:nvSpPr>
            <p:spPr>
              <a:xfrm>
                <a:off x="5405581" y="3592805"/>
                <a:ext cx="874330" cy="110268"/>
              </a:xfrm>
              <a:custGeom>
                <a:avLst/>
                <a:gdLst/>
                <a:ahLst/>
                <a:cxnLst/>
                <a:rect l="l" t="t" r="r" b="b"/>
                <a:pathLst>
                  <a:path w="6130" h="704" extrusionOk="0">
                    <a:moveTo>
                      <a:pt x="0" y="1"/>
                    </a:moveTo>
                    <a:lnTo>
                      <a:pt x="0" y="389"/>
                    </a:lnTo>
                    <a:cubicBezTo>
                      <a:pt x="0" y="562"/>
                      <a:pt x="141" y="703"/>
                      <a:pt x="315" y="703"/>
                    </a:cubicBezTo>
                    <a:lnTo>
                      <a:pt x="5815" y="703"/>
                    </a:lnTo>
                    <a:cubicBezTo>
                      <a:pt x="5988" y="703"/>
                      <a:pt x="6129" y="561"/>
                      <a:pt x="6129" y="389"/>
                    </a:cubicBez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711;p58">
              <a:extLst>
                <a:ext uri="{FF2B5EF4-FFF2-40B4-BE49-F238E27FC236}">
                  <a16:creationId xmlns:a16="http://schemas.microsoft.com/office/drawing/2014/main" id="{5F4F8F99-8EC7-0E75-4267-28341D75C5A1}"/>
                </a:ext>
              </a:extLst>
            </p:cNvPr>
            <p:cNvSpPr/>
            <p:nvPr/>
          </p:nvSpPr>
          <p:spPr>
            <a:xfrm flipH="1">
              <a:off x="7737391" y="758289"/>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12;p58">
              <a:extLst>
                <a:ext uri="{FF2B5EF4-FFF2-40B4-BE49-F238E27FC236}">
                  <a16:creationId xmlns:a16="http://schemas.microsoft.com/office/drawing/2014/main" id="{8C07F82A-DBB2-D978-D2F1-3D748CFABA98}"/>
                </a:ext>
              </a:extLst>
            </p:cNvPr>
            <p:cNvSpPr/>
            <p:nvPr/>
          </p:nvSpPr>
          <p:spPr>
            <a:xfrm flipH="1">
              <a:off x="7441345" y="536390"/>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13;p58">
              <a:extLst>
                <a:ext uri="{FF2B5EF4-FFF2-40B4-BE49-F238E27FC236}">
                  <a16:creationId xmlns:a16="http://schemas.microsoft.com/office/drawing/2014/main" id="{D09BF2D6-B6ED-B6E2-5BFD-760ECFE7CCA0}"/>
                </a:ext>
              </a:extLst>
            </p:cNvPr>
            <p:cNvSpPr/>
            <p:nvPr/>
          </p:nvSpPr>
          <p:spPr>
            <a:xfrm flipH="1">
              <a:off x="7254114" y="85449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14;p58">
              <a:extLst>
                <a:ext uri="{FF2B5EF4-FFF2-40B4-BE49-F238E27FC236}">
                  <a16:creationId xmlns:a16="http://schemas.microsoft.com/office/drawing/2014/main" id="{96504C59-84DC-2DCE-1511-02698F50A129}"/>
                </a:ext>
              </a:extLst>
            </p:cNvPr>
            <p:cNvSpPr/>
            <p:nvPr/>
          </p:nvSpPr>
          <p:spPr>
            <a:xfrm>
              <a:off x="3713739" y="4001465"/>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15;p58">
              <a:extLst>
                <a:ext uri="{FF2B5EF4-FFF2-40B4-BE49-F238E27FC236}">
                  <a16:creationId xmlns:a16="http://schemas.microsoft.com/office/drawing/2014/main" id="{AF22012D-7417-C544-DBB0-C34439DA98D6}"/>
                </a:ext>
              </a:extLst>
            </p:cNvPr>
            <p:cNvSpPr/>
            <p:nvPr/>
          </p:nvSpPr>
          <p:spPr>
            <a:xfrm>
              <a:off x="4170175" y="4382834"/>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16;p58">
              <a:extLst>
                <a:ext uri="{FF2B5EF4-FFF2-40B4-BE49-F238E27FC236}">
                  <a16:creationId xmlns:a16="http://schemas.microsoft.com/office/drawing/2014/main" id="{3FA80EA9-B54F-3840-0581-2E7512C02442}"/>
                </a:ext>
              </a:extLst>
            </p:cNvPr>
            <p:cNvSpPr/>
            <p:nvPr/>
          </p:nvSpPr>
          <p:spPr>
            <a:xfrm>
              <a:off x="4390617" y="4097655"/>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Vue 3 and Firebase - Build and deploy a CRUD Application with Vue.js and  Firebase">
            <a:extLst>
              <a:ext uri="{FF2B5EF4-FFF2-40B4-BE49-F238E27FC236}">
                <a16:creationId xmlns:a16="http://schemas.microsoft.com/office/drawing/2014/main" id="{903D4B16-1D94-9A0B-C277-A3063D262A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24678" y="1601833"/>
            <a:ext cx="2933887" cy="1650311"/>
          </a:xfrm>
          <a:prstGeom prst="rect">
            <a:avLst/>
          </a:prstGeom>
          <a:noFill/>
          <a:effectLst>
            <a:innerShdw blurRad="114300">
              <a:prstClr val="black"/>
            </a:innerShdw>
          </a:effectLst>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A7752D23-74C3-9C47-F789-7417BB72892C}"/>
              </a:ext>
            </a:extLst>
          </p:cNvPr>
          <p:cNvSpPr txBox="1"/>
          <p:nvPr/>
        </p:nvSpPr>
        <p:spPr>
          <a:xfrm>
            <a:off x="587336" y="1829192"/>
            <a:ext cx="4034494" cy="702756"/>
          </a:xfrm>
          <a:prstGeom prst="rect">
            <a:avLst/>
          </a:prstGeom>
          <a:noFill/>
        </p:spPr>
        <p:txBody>
          <a:bodyPr wrap="square">
            <a:spAutoFit/>
          </a:bodyPr>
          <a:lstStyle/>
          <a:p>
            <a:pPr marL="285750" indent="-285750">
              <a:lnSpc>
                <a:spcPct val="150000"/>
              </a:lnSpc>
              <a:buClr>
                <a:schemeClr val="accent2">
                  <a:lumMod val="25000"/>
                </a:schemeClr>
              </a:buClr>
              <a:buFont typeface="Wingdings" panose="05000000000000000000" pitchFamily="2" charset="2"/>
              <a:buChar char="Ø"/>
            </a:pPr>
            <a:r>
              <a:rPr lang="en-US">
                <a:latin typeface="Roboto" panose="02000000000000000000" pitchFamily="2" charset="0"/>
                <a:ea typeface="Roboto" panose="02000000000000000000" pitchFamily="2" charset="0"/>
              </a:rPr>
              <a:t>Phân tích, thiết kế, xây dựng website cung cấp tour du lịch.</a:t>
            </a:r>
          </a:p>
        </p:txBody>
      </p:sp>
      <p:sp>
        <p:nvSpPr>
          <p:cNvPr id="21" name="TextBox 20">
            <a:extLst>
              <a:ext uri="{FF2B5EF4-FFF2-40B4-BE49-F238E27FC236}">
                <a16:creationId xmlns:a16="http://schemas.microsoft.com/office/drawing/2014/main" id="{F40103F5-D5ED-842B-3EEA-B78F9C88FB92}"/>
              </a:ext>
            </a:extLst>
          </p:cNvPr>
          <p:cNvSpPr txBox="1"/>
          <p:nvPr/>
        </p:nvSpPr>
        <p:spPr>
          <a:xfrm>
            <a:off x="594360" y="1242366"/>
            <a:ext cx="4034494" cy="379591"/>
          </a:xfrm>
          <a:prstGeom prst="rect">
            <a:avLst/>
          </a:prstGeom>
          <a:noFill/>
        </p:spPr>
        <p:txBody>
          <a:bodyPr wrap="square">
            <a:spAutoFit/>
          </a:bodyPr>
          <a:lstStyle/>
          <a:p>
            <a:pPr marL="285750" indent="-285750">
              <a:lnSpc>
                <a:spcPct val="150000"/>
              </a:lnSpc>
              <a:buClr>
                <a:schemeClr val="accent2">
                  <a:lumMod val="25000"/>
                </a:schemeClr>
              </a:buClr>
              <a:buFont typeface="Wingdings" panose="05000000000000000000" pitchFamily="2" charset="2"/>
              <a:buChar char="Ø"/>
            </a:pPr>
            <a:r>
              <a:rPr lang="en-US">
                <a:effectLst/>
                <a:latin typeface="Roboto" panose="02000000000000000000" pitchFamily="2" charset="0"/>
                <a:ea typeface="Roboto" panose="02000000000000000000" pitchFamily="2" charset="0"/>
              </a:rPr>
              <a:t>Làm chủ công nghệ Vue.js và Firebase.</a:t>
            </a:r>
          </a:p>
        </p:txBody>
      </p:sp>
      <p:sp>
        <p:nvSpPr>
          <p:cNvPr id="22" name="TextBox 21">
            <a:extLst>
              <a:ext uri="{FF2B5EF4-FFF2-40B4-BE49-F238E27FC236}">
                <a16:creationId xmlns:a16="http://schemas.microsoft.com/office/drawing/2014/main" id="{FA136415-2E57-9C9E-6129-91AD3BBACEFF}"/>
              </a:ext>
            </a:extLst>
          </p:cNvPr>
          <p:cNvSpPr txBox="1"/>
          <p:nvPr/>
        </p:nvSpPr>
        <p:spPr>
          <a:xfrm>
            <a:off x="574321" y="2739183"/>
            <a:ext cx="4034494" cy="1025922"/>
          </a:xfrm>
          <a:prstGeom prst="rect">
            <a:avLst/>
          </a:prstGeom>
          <a:noFill/>
        </p:spPr>
        <p:txBody>
          <a:bodyPr wrap="square">
            <a:spAutoFit/>
          </a:bodyPr>
          <a:lstStyle/>
          <a:p>
            <a:pPr marL="285750" indent="-285750">
              <a:lnSpc>
                <a:spcPct val="150000"/>
              </a:lnSpc>
              <a:buClr>
                <a:schemeClr val="accent2">
                  <a:lumMod val="25000"/>
                </a:schemeClr>
              </a:buClr>
              <a:buFont typeface="Wingdings" panose="05000000000000000000" pitchFamily="2" charset="2"/>
              <a:buChar char="Ø"/>
            </a:pPr>
            <a:r>
              <a:rPr lang="en-US">
                <a:latin typeface="Roboto" panose="02000000000000000000" pitchFamily="2" charset="0"/>
                <a:ea typeface="Roboto" panose="02000000000000000000" pitchFamily="2" charset="0"/>
              </a:rPr>
              <a:t>Đ</a:t>
            </a:r>
            <a:r>
              <a:rPr lang="vi-VN">
                <a:latin typeface="Roboto" panose="02000000000000000000" pitchFamily="2" charset="0"/>
                <a:ea typeface="Roboto" panose="02000000000000000000" pitchFamily="2" charset="0"/>
              </a:rPr>
              <a:t>áp ứng các yêu cầu cơ bản của một trang web du lịch và xây dựng được báo cáo đồ án đúng quy định</a:t>
            </a:r>
            <a:r>
              <a:rPr lang="en-US">
                <a:latin typeface="Roboto" panose="02000000000000000000" pitchFamily="2" charset="0"/>
                <a:ea typeface="Roboto" panose="02000000000000000000" pitchFamily="2" charset="0"/>
              </a:rPr>
              <a:t>.</a:t>
            </a:r>
          </a:p>
        </p:txBody>
      </p:sp>
    </p:spTree>
    <p:extLst>
      <p:ext uri="{BB962C8B-B14F-4D97-AF65-F5344CB8AC3E}">
        <p14:creationId xmlns:p14="http://schemas.microsoft.com/office/powerpoint/2010/main" val="2786624676"/>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randombar(horizontal)">
                                      <p:cBhvr>
                                        <p:cTn id="7" dur="250"/>
                                        <p:tgtEl>
                                          <p:spTgt spid="21"/>
                                        </p:tgtEl>
                                      </p:cBhvr>
                                    </p:animEffect>
                                  </p:childTnLst>
                                </p:cTn>
                              </p:par>
                              <p:par>
                                <p:cTn id="8" presetID="14" presetClass="entr" presetSubtype="1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randombar(horizontal)">
                                      <p:cBhvr>
                                        <p:cTn id="10" dur="250"/>
                                        <p:tgtEl>
                                          <p:spTgt spid="2050"/>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250"/>
                                        <p:tgtEl>
                                          <p:spTgt spid="19"/>
                                        </p:tgtEl>
                                      </p:cBhvr>
                                    </p:animEffect>
                                    <p:anim calcmode="lin" valueType="num">
                                      <p:cBhvr>
                                        <p:cTn id="16" dur="250" fill="hold"/>
                                        <p:tgtEl>
                                          <p:spTgt spid="19"/>
                                        </p:tgtEl>
                                        <p:attrNameLst>
                                          <p:attrName>ppt_x</p:attrName>
                                        </p:attrNameLst>
                                      </p:cBhvr>
                                      <p:tavLst>
                                        <p:tav tm="0">
                                          <p:val>
                                            <p:strVal val="#ppt_x"/>
                                          </p:val>
                                        </p:tav>
                                        <p:tav tm="100000">
                                          <p:val>
                                            <p:strVal val="#ppt_x"/>
                                          </p:val>
                                        </p:tav>
                                      </p:tavLst>
                                    </p:anim>
                                    <p:anim calcmode="lin" valueType="num">
                                      <p:cBhvr>
                                        <p:cTn id="17" dur="25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250"/>
                                        <p:tgtEl>
                                          <p:spTgt spid="22"/>
                                        </p:tgtEl>
                                      </p:cBhvr>
                                    </p:animEffect>
                                    <p:anim calcmode="lin" valueType="num">
                                      <p:cBhvr>
                                        <p:cTn id="23" dur="250" fill="hold"/>
                                        <p:tgtEl>
                                          <p:spTgt spid="22"/>
                                        </p:tgtEl>
                                        <p:attrNameLst>
                                          <p:attrName>ppt_x</p:attrName>
                                        </p:attrNameLst>
                                      </p:cBhvr>
                                      <p:tavLst>
                                        <p:tav tm="0">
                                          <p:val>
                                            <p:strVal val="#ppt_x"/>
                                          </p:val>
                                        </p:tav>
                                        <p:tav tm="100000">
                                          <p:val>
                                            <p:strVal val="#ppt_x"/>
                                          </p:val>
                                        </p:tav>
                                      </p:tavLst>
                                    </p:anim>
                                    <p:anim calcmode="lin" valueType="num">
                                      <p:cBhvr>
                                        <p:cTn id="24" dur="25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1" grpId="0"/>
      <p:bldP spid="2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41" name="Rectangle: Single Corner Snipped 40">
            <a:extLst>
              <a:ext uri="{FF2B5EF4-FFF2-40B4-BE49-F238E27FC236}">
                <a16:creationId xmlns:a16="http://schemas.microsoft.com/office/drawing/2014/main" id="{A987DC59-F5BA-6A33-1176-21D6E88837C9}"/>
              </a:ext>
            </a:extLst>
          </p:cNvPr>
          <p:cNvSpPr/>
          <p:nvPr/>
        </p:nvSpPr>
        <p:spPr>
          <a:xfrm>
            <a:off x="1098549" y="339027"/>
            <a:ext cx="5210811" cy="476667"/>
          </a:xfrm>
          <a:prstGeom prst="snip1Rect">
            <a:avLst>
              <a:gd name="adj" fmla="val 24660"/>
            </a:avLst>
          </a:prstGeom>
          <a:solidFill>
            <a:schemeClr val="accent1">
              <a:lumMod val="9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latin typeface="Montserrat" pitchFamily="2" charset="0"/>
              </a:rPr>
              <a:t>Công nghệ và ngôn ngữ sử dụng</a:t>
            </a:r>
          </a:p>
        </p:txBody>
      </p:sp>
      <p:sp>
        <p:nvSpPr>
          <p:cNvPr id="39" name="Google Shape;2293;p66">
            <a:extLst>
              <a:ext uri="{FF2B5EF4-FFF2-40B4-BE49-F238E27FC236}">
                <a16:creationId xmlns:a16="http://schemas.microsoft.com/office/drawing/2014/main" id="{4F7CA3CE-1ED5-4A40-265D-050F2838CBA0}"/>
              </a:ext>
            </a:extLst>
          </p:cNvPr>
          <p:cNvSpPr/>
          <p:nvPr/>
        </p:nvSpPr>
        <p:spPr>
          <a:xfrm>
            <a:off x="594360" y="339027"/>
            <a:ext cx="822960" cy="476667"/>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4"/>
          </a:solidFill>
          <a:ln w="19050">
            <a:noFill/>
          </a:ln>
        </p:spPr>
        <p:txBody>
          <a:bodyPr spcFirstLastPara="1" wrap="square" lIns="91425" tIns="91425" rIns="91425" bIns="91425" anchor="ctr" anchorCtr="0">
            <a:noAutofit/>
          </a:bodyPr>
          <a:lstStyle/>
          <a:p>
            <a:pPr lvl="0" rtl="0">
              <a:spcBef>
                <a:spcPts val="0"/>
              </a:spcBef>
              <a:spcAft>
                <a:spcPts val="0"/>
              </a:spcAft>
              <a:buNone/>
            </a:pPr>
            <a:r>
              <a:rPr kumimoji="0" lang="en" sz="2800" b="1" i="0" u="none" strike="noStrike" kern="0" cap="none" spc="0" normalizeH="0" baseline="0" noProof="0">
                <a:ln>
                  <a:noFill/>
                </a:ln>
                <a:solidFill>
                  <a:srgbClr val="FFFFFF"/>
                </a:solidFill>
                <a:effectLst/>
                <a:uLnTx/>
                <a:uFillTx/>
                <a:latin typeface="Roboto" panose="02000000000000000000" pitchFamily="2" charset="0"/>
                <a:ea typeface="Roboto" panose="02000000000000000000" pitchFamily="2" charset="0"/>
                <a:sym typeface="Montserrat Black"/>
              </a:rPr>
              <a:t>1.2</a:t>
            </a:r>
            <a:endParaRPr sz="900">
              <a:latin typeface="Roboto" panose="02000000000000000000" pitchFamily="2" charset="0"/>
              <a:ea typeface="Roboto" panose="02000000000000000000" pitchFamily="2" charset="0"/>
            </a:endParaRPr>
          </a:p>
        </p:txBody>
      </p:sp>
      <p:pic>
        <p:nvPicPr>
          <p:cNvPr id="3076" name="Picture 4" descr="Logo-Vuejs">
            <a:extLst>
              <a:ext uri="{FF2B5EF4-FFF2-40B4-BE49-F238E27FC236}">
                <a16:creationId xmlns:a16="http://schemas.microsoft.com/office/drawing/2014/main" id="{1CB80EBC-1017-71C5-AEC0-3583A722C2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8740" y="1037844"/>
            <a:ext cx="2556510" cy="153390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logo of a computer company&#10;&#10;Description automatically generated with medium confidence">
            <a:extLst>
              <a:ext uri="{FF2B5EF4-FFF2-40B4-BE49-F238E27FC236}">
                <a16:creationId xmlns:a16="http://schemas.microsoft.com/office/drawing/2014/main" id="{5F62C106-3CFA-E04D-0026-D70430CEE33B}"/>
              </a:ext>
            </a:extLst>
          </p:cNvPr>
          <p:cNvPicPr>
            <a:picLocks noChangeAspect="1"/>
          </p:cNvPicPr>
          <p:nvPr/>
        </p:nvPicPr>
        <p:blipFill>
          <a:blip r:embed="rId4"/>
          <a:stretch>
            <a:fillRect/>
          </a:stretch>
        </p:blipFill>
        <p:spPr>
          <a:xfrm>
            <a:off x="5015400" y="776628"/>
            <a:ext cx="2951572" cy="2085240"/>
          </a:xfrm>
          <a:prstGeom prst="rect">
            <a:avLst/>
          </a:prstGeom>
        </p:spPr>
      </p:pic>
      <p:pic>
        <p:nvPicPr>
          <p:cNvPr id="3082" name="Picture 10" descr="Firebase Brand Guidelines">
            <a:extLst>
              <a:ext uri="{FF2B5EF4-FFF2-40B4-BE49-F238E27FC236}">
                <a16:creationId xmlns:a16="http://schemas.microsoft.com/office/drawing/2014/main" id="{8165D6EE-4EF4-4F13-5054-8DB7B7F935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0655" y="3064573"/>
            <a:ext cx="3491345" cy="1200150"/>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MySQL Server là gì? MySQL Workbench là gì? Tổng quan về MySQL - Ưu điểm của  MySQL">
            <a:extLst>
              <a:ext uri="{FF2B5EF4-FFF2-40B4-BE49-F238E27FC236}">
                <a16:creationId xmlns:a16="http://schemas.microsoft.com/office/drawing/2014/main" id="{EC58C39E-BEDD-0C5E-D92C-C1149E5588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76102" y="2758100"/>
            <a:ext cx="2690870" cy="13926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1042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animEffect transition="in" filter="barn(outVertical)">
                                      <p:cBhvr>
                                        <p:cTn id="7" dur="250"/>
                                        <p:tgtEl>
                                          <p:spTgt spid="307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37"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Vertical)">
                                      <p:cBhvr>
                                        <p:cTn id="12" dur="25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37" fill="hold" nodeType="clickEffect">
                                  <p:stCondLst>
                                    <p:cond delay="0"/>
                                  </p:stCondLst>
                                  <p:childTnLst>
                                    <p:set>
                                      <p:cBhvr>
                                        <p:cTn id="16" dur="1" fill="hold">
                                          <p:stCondLst>
                                            <p:cond delay="0"/>
                                          </p:stCondLst>
                                        </p:cTn>
                                        <p:tgtEl>
                                          <p:spTgt spid="3084"/>
                                        </p:tgtEl>
                                        <p:attrNameLst>
                                          <p:attrName>style.visibility</p:attrName>
                                        </p:attrNameLst>
                                      </p:cBhvr>
                                      <p:to>
                                        <p:strVal val="visible"/>
                                      </p:to>
                                    </p:set>
                                    <p:animEffect transition="in" filter="barn(outVertical)">
                                      <p:cBhvr>
                                        <p:cTn id="17" dur="250"/>
                                        <p:tgtEl>
                                          <p:spTgt spid="308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37" fill="hold" nodeType="clickEffect">
                                  <p:stCondLst>
                                    <p:cond delay="0"/>
                                  </p:stCondLst>
                                  <p:childTnLst>
                                    <p:set>
                                      <p:cBhvr>
                                        <p:cTn id="21" dur="1" fill="hold">
                                          <p:stCondLst>
                                            <p:cond delay="0"/>
                                          </p:stCondLst>
                                        </p:cTn>
                                        <p:tgtEl>
                                          <p:spTgt spid="3082"/>
                                        </p:tgtEl>
                                        <p:attrNameLst>
                                          <p:attrName>style.visibility</p:attrName>
                                        </p:attrNameLst>
                                      </p:cBhvr>
                                      <p:to>
                                        <p:strVal val="visible"/>
                                      </p:to>
                                    </p:set>
                                    <p:animEffect transition="in" filter="barn(outVertical)">
                                      <p:cBhvr>
                                        <p:cTn id="22" dur="250"/>
                                        <p:tgtEl>
                                          <p:spTgt spid="30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7"/>
          <p:cNvSpPr/>
          <p:nvPr/>
        </p:nvSpPr>
        <p:spPr>
          <a:xfrm>
            <a:off x="5183994" y="1071331"/>
            <a:ext cx="1260000" cy="8928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txBox="1">
            <a:spLocks noGrp="1"/>
          </p:cNvSpPr>
          <p:nvPr>
            <p:ph type="title" idx="2"/>
          </p:nvPr>
        </p:nvSpPr>
        <p:spPr>
          <a:xfrm>
            <a:off x="5183994" y="1071331"/>
            <a:ext cx="1260000" cy="892800"/>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a:t>02</a:t>
            </a:r>
            <a:endParaRPr/>
          </a:p>
        </p:txBody>
      </p:sp>
      <p:sp>
        <p:nvSpPr>
          <p:cNvPr id="404" name="Google Shape;404;p37"/>
          <p:cNvSpPr txBox="1">
            <a:spLocks noGrp="1"/>
          </p:cNvSpPr>
          <p:nvPr>
            <p:ph type="subTitle" idx="1"/>
          </p:nvPr>
        </p:nvSpPr>
        <p:spPr>
          <a:xfrm>
            <a:off x="3406141" y="2892586"/>
            <a:ext cx="5179736" cy="857647"/>
          </a:xfrm>
          <a:prstGeom prst="rect">
            <a:avLst/>
          </a:prstGeom>
        </p:spPr>
        <p:txBody>
          <a:bodyPr spcFirstLastPara="1" wrap="square" lIns="90000" tIns="91425" rIns="90000" bIns="91425" anchor="t" anchorCtr="0">
            <a:noAutofit/>
          </a:bodyPr>
          <a:lstStyle/>
          <a:p>
            <a:pPr marL="457200" lvl="0" indent="-298450" algn="l" rtl="0">
              <a:lnSpc>
                <a:spcPct val="100000"/>
              </a:lnSpc>
              <a:spcBef>
                <a:spcPts val="400"/>
              </a:spcBef>
              <a:spcAft>
                <a:spcPts val="0"/>
              </a:spcAft>
              <a:buClr>
                <a:schemeClr val="lt1"/>
              </a:buClr>
              <a:buSzPct val="100000"/>
              <a:buChar char="●"/>
            </a:pPr>
            <a:r>
              <a:rPr lang="en-US">
                <a:solidFill>
                  <a:schemeClr val="accent4">
                    <a:lumMod val="75000"/>
                  </a:schemeClr>
                </a:solidFill>
              </a:rPr>
              <a:t>Biểu đồ use case tổng quát</a:t>
            </a:r>
          </a:p>
          <a:p>
            <a:pPr marL="457200" lvl="0" indent="-298450" algn="l" rtl="0">
              <a:lnSpc>
                <a:spcPct val="100000"/>
              </a:lnSpc>
              <a:spcBef>
                <a:spcPts val="400"/>
              </a:spcBef>
              <a:spcAft>
                <a:spcPts val="0"/>
              </a:spcAft>
              <a:buClr>
                <a:schemeClr val="lt1"/>
              </a:buClr>
              <a:buSzPct val="100000"/>
              <a:buChar char="●"/>
            </a:pPr>
            <a:r>
              <a:rPr lang="en-US" sz="1600">
                <a:solidFill>
                  <a:schemeClr val="accent4">
                    <a:lumMod val="75000"/>
                  </a:schemeClr>
                </a:solidFill>
              </a:rPr>
              <a:t>M</a:t>
            </a:r>
            <a:r>
              <a:rPr lang="en-US">
                <a:solidFill>
                  <a:schemeClr val="accent4">
                    <a:lumMod val="75000"/>
                  </a:schemeClr>
                </a:solidFill>
              </a:rPr>
              <a:t>ô hình cơ sở dữ liệu</a:t>
            </a:r>
            <a:endParaRPr lang="en-US" sz="1600">
              <a:solidFill>
                <a:schemeClr val="accent4">
                  <a:lumMod val="75000"/>
                </a:schemeClr>
              </a:solidFill>
            </a:endParaRPr>
          </a:p>
        </p:txBody>
      </p:sp>
      <p:sp>
        <p:nvSpPr>
          <p:cNvPr id="405" name="Google Shape;405;p37"/>
          <p:cNvSpPr txBox="1">
            <a:spLocks noGrp="1"/>
          </p:cNvSpPr>
          <p:nvPr>
            <p:ph type="title"/>
          </p:nvPr>
        </p:nvSpPr>
        <p:spPr>
          <a:xfrm>
            <a:off x="2803178" y="1990876"/>
            <a:ext cx="6021632" cy="857647"/>
          </a:xfrm>
          <a:prstGeom prst="rect">
            <a:avLst/>
          </a:prstGeom>
        </p:spPr>
        <p:txBody>
          <a:bodyPr spcFirstLastPara="1" wrap="square" lIns="90000" tIns="91425" rIns="90000" bIns="91425" anchor="t" anchorCtr="0">
            <a:noAutofit/>
          </a:bodyPr>
          <a:lstStyle/>
          <a:p>
            <a:pPr marL="0" lvl="0" indent="0" algn="ctr" rtl="0">
              <a:spcBef>
                <a:spcPts val="0"/>
              </a:spcBef>
              <a:spcAft>
                <a:spcPts val="0"/>
              </a:spcAft>
              <a:buNone/>
            </a:pPr>
            <a:r>
              <a:rPr lang="en" b="1">
                <a:latin typeface="Montserrat Medium" pitchFamily="2" charset="0"/>
              </a:rPr>
              <a:t>Phân tích hệ thống</a:t>
            </a:r>
            <a:endParaRPr b="1">
              <a:latin typeface="Montserrat Medium" pitchFamily="2" charset="0"/>
            </a:endParaRPr>
          </a:p>
        </p:txBody>
      </p:sp>
      <p:grpSp>
        <p:nvGrpSpPr>
          <p:cNvPr id="406" name="Google Shape;406;p37"/>
          <p:cNvGrpSpPr/>
          <p:nvPr/>
        </p:nvGrpSpPr>
        <p:grpSpPr>
          <a:xfrm>
            <a:off x="418264" y="741102"/>
            <a:ext cx="1916514" cy="3419818"/>
            <a:chOff x="719988" y="310002"/>
            <a:chExt cx="2535031" cy="4523496"/>
          </a:xfrm>
        </p:grpSpPr>
        <p:sp>
          <p:nvSpPr>
            <p:cNvPr id="407" name="Google Shape;407;p37"/>
            <p:cNvSpPr/>
            <p:nvPr/>
          </p:nvSpPr>
          <p:spPr>
            <a:xfrm>
              <a:off x="2184511" y="3409533"/>
              <a:ext cx="1023524" cy="1023736"/>
            </a:xfrm>
            <a:custGeom>
              <a:avLst/>
              <a:gdLst/>
              <a:ahLst/>
              <a:cxnLst/>
              <a:rect l="l" t="t" r="r" b="b"/>
              <a:pathLst>
                <a:path w="14454" h="14457" extrusionOk="0">
                  <a:moveTo>
                    <a:pt x="7227" y="2340"/>
                  </a:moveTo>
                  <a:cubicBezTo>
                    <a:pt x="9925" y="2340"/>
                    <a:pt x="12114" y="4530"/>
                    <a:pt x="12114" y="7229"/>
                  </a:cubicBezTo>
                  <a:cubicBezTo>
                    <a:pt x="12115" y="9927"/>
                    <a:pt x="9926" y="12115"/>
                    <a:pt x="7227" y="12115"/>
                  </a:cubicBezTo>
                  <a:cubicBezTo>
                    <a:pt x="4528" y="12115"/>
                    <a:pt x="2338" y="9929"/>
                    <a:pt x="2338" y="7229"/>
                  </a:cubicBezTo>
                  <a:cubicBezTo>
                    <a:pt x="2338" y="4529"/>
                    <a:pt x="4527" y="2340"/>
                    <a:pt x="7227" y="2340"/>
                  </a:cubicBezTo>
                  <a:close/>
                  <a:moveTo>
                    <a:pt x="7228" y="0"/>
                  </a:moveTo>
                  <a:cubicBezTo>
                    <a:pt x="6692" y="0"/>
                    <a:pt x="6254" y="437"/>
                    <a:pt x="6254" y="974"/>
                  </a:cubicBezTo>
                  <a:cubicBezTo>
                    <a:pt x="6254" y="1018"/>
                    <a:pt x="6273" y="1056"/>
                    <a:pt x="6280" y="1099"/>
                  </a:cubicBezTo>
                  <a:cubicBezTo>
                    <a:pt x="5275" y="1255"/>
                    <a:pt x="4351" y="1647"/>
                    <a:pt x="3566" y="2223"/>
                  </a:cubicBezTo>
                  <a:cubicBezTo>
                    <a:pt x="3540" y="2189"/>
                    <a:pt x="3527" y="2148"/>
                    <a:pt x="3495" y="2118"/>
                  </a:cubicBezTo>
                  <a:cubicBezTo>
                    <a:pt x="3306" y="1929"/>
                    <a:pt x="3057" y="1834"/>
                    <a:pt x="2807" y="1834"/>
                  </a:cubicBezTo>
                  <a:cubicBezTo>
                    <a:pt x="2557" y="1834"/>
                    <a:pt x="2307" y="1929"/>
                    <a:pt x="2117" y="2118"/>
                  </a:cubicBezTo>
                  <a:cubicBezTo>
                    <a:pt x="1738" y="2496"/>
                    <a:pt x="1739" y="3118"/>
                    <a:pt x="2117" y="3496"/>
                  </a:cubicBezTo>
                  <a:cubicBezTo>
                    <a:pt x="2150" y="3528"/>
                    <a:pt x="2190" y="3538"/>
                    <a:pt x="2224" y="3566"/>
                  </a:cubicBezTo>
                  <a:cubicBezTo>
                    <a:pt x="1649" y="4351"/>
                    <a:pt x="1254" y="5275"/>
                    <a:pt x="1101" y="6278"/>
                  </a:cubicBezTo>
                  <a:cubicBezTo>
                    <a:pt x="1057" y="6271"/>
                    <a:pt x="1020" y="6255"/>
                    <a:pt x="975" y="6255"/>
                  </a:cubicBezTo>
                  <a:cubicBezTo>
                    <a:pt x="439" y="6255"/>
                    <a:pt x="1" y="6693"/>
                    <a:pt x="1" y="7229"/>
                  </a:cubicBezTo>
                  <a:cubicBezTo>
                    <a:pt x="1" y="7764"/>
                    <a:pt x="440" y="8203"/>
                    <a:pt x="975" y="8203"/>
                  </a:cubicBezTo>
                  <a:cubicBezTo>
                    <a:pt x="1020" y="8203"/>
                    <a:pt x="1057" y="8184"/>
                    <a:pt x="1101" y="8179"/>
                  </a:cubicBezTo>
                  <a:cubicBezTo>
                    <a:pt x="1254" y="9185"/>
                    <a:pt x="1649" y="10107"/>
                    <a:pt x="2224" y="10892"/>
                  </a:cubicBezTo>
                  <a:cubicBezTo>
                    <a:pt x="2190" y="10916"/>
                    <a:pt x="2149" y="10931"/>
                    <a:pt x="2117" y="10962"/>
                  </a:cubicBezTo>
                  <a:cubicBezTo>
                    <a:pt x="1739" y="11340"/>
                    <a:pt x="1738" y="11960"/>
                    <a:pt x="2117" y="12340"/>
                  </a:cubicBezTo>
                  <a:cubicBezTo>
                    <a:pt x="2306" y="12529"/>
                    <a:pt x="2556" y="12624"/>
                    <a:pt x="2806" y="12624"/>
                  </a:cubicBezTo>
                  <a:cubicBezTo>
                    <a:pt x="3056" y="12624"/>
                    <a:pt x="3306" y="12529"/>
                    <a:pt x="3495" y="12340"/>
                  </a:cubicBezTo>
                  <a:cubicBezTo>
                    <a:pt x="3527" y="12310"/>
                    <a:pt x="3540" y="12268"/>
                    <a:pt x="3566" y="12234"/>
                  </a:cubicBezTo>
                  <a:cubicBezTo>
                    <a:pt x="4351" y="12810"/>
                    <a:pt x="5275" y="13203"/>
                    <a:pt x="6280" y="13357"/>
                  </a:cubicBezTo>
                  <a:cubicBezTo>
                    <a:pt x="6275" y="13400"/>
                    <a:pt x="6254" y="13438"/>
                    <a:pt x="6254" y="13482"/>
                  </a:cubicBezTo>
                  <a:cubicBezTo>
                    <a:pt x="6254" y="14016"/>
                    <a:pt x="6692" y="14456"/>
                    <a:pt x="7228" y="14456"/>
                  </a:cubicBezTo>
                  <a:cubicBezTo>
                    <a:pt x="7765" y="14456"/>
                    <a:pt x="8203" y="14018"/>
                    <a:pt x="8203" y="13482"/>
                  </a:cubicBezTo>
                  <a:cubicBezTo>
                    <a:pt x="8203" y="13438"/>
                    <a:pt x="8184" y="13400"/>
                    <a:pt x="8177" y="13357"/>
                  </a:cubicBezTo>
                  <a:cubicBezTo>
                    <a:pt x="9183" y="13203"/>
                    <a:pt x="10105" y="12810"/>
                    <a:pt x="10891" y="12234"/>
                  </a:cubicBezTo>
                  <a:cubicBezTo>
                    <a:pt x="10917" y="12270"/>
                    <a:pt x="10931" y="12310"/>
                    <a:pt x="10961" y="12340"/>
                  </a:cubicBezTo>
                  <a:cubicBezTo>
                    <a:pt x="11150" y="12529"/>
                    <a:pt x="11400" y="12624"/>
                    <a:pt x="11650" y="12624"/>
                  </a:cubicBezTo>
                  <a:cubicBezTo>
                    <a:pt x="11899" y="12624"/>
                    <a:pt x="12148" y="12529"/>
                    <a:pt x="12337" y="12340"/>
                  </a:cubicBezTo>
                  <a:cubicBezTo>
                    <a:pt x="12717" y="11962"/>
                    <a:pt x="12717" y="11340"/>
                    <a:pt x="12337" y="10962"/>
                  </a:cubicBezTo>
                  <a:cubicBezTo>
                    <a:pt x="12307" y="10931"/>
                    <a:pt x="12266" y="10916"/>
                    <a:pt x="12232" y="10892"/>
                  </a:cubicBezTo>
                  <a:cubicBezTo>
                    <a:pt x="12807" y="10107"/>
                    <a:pt x="13200" y="9182"/>
                    <a:pt x="13355" y="8179"/>
                  </a:cubicBezTo>
                  <a:cubicBezTo>
                    <a:pt x="13398" y="8186"/>
                    <a:pt x="13436" y="8203"/>
                    <a:pt x="13480" y="8203"/>
                  </a:cubicBezTo>
                  <a:cubicBezTo>
                    <a:pt x="14015" y="8203"/>
                    <a:pt x="14454" y="7764"/>
                    <a:pt x="14454" y="7229"/>
                  </a:cubicBezTo>
                  <a:cubicBezTo>
                    <a:pt x="14454" y="6693"/>
                    <a:pt x="14015" y="6255"/>
                    <a:pt x="13480" y="6255"/>
                  </a:cubicBezTo>
                  <a:cubicBezTo>
                    <a:pt x="13436" y="6255"/>
                    <a:pt x="13398" y="6274"/>
                    <a:pt x="13355" y="6278"/>
                  </a:cubicBezTo>
                  <a:cubicBezTo>
                    <a:pt x="13199" y="5274"/>
                    <a:pt x="12807" y="4351"/>
                    <a:pt x="12232" y="3566"/>
                  </a:cubicBezTo>
                  <a:cubicBezTo>
                    <a:pt x="12266" y="3541"/>
                    <a:pt x="12307" y="3528"/>
                    <a:pt x="12337" y="3496"/>
                  </a:cubicBezTo>
                  <a:cubicBezTo>
                    <a:pt x="12717" y="3117"/>
                    <a:pt x="12717" y="2496"/>
                    <a:pt x="12337" y="2118"/>
                  </a:cubicBezTo>
                  <a:cubicBezTo>
                    <a:pt x="12148" y="1929"/>
                    <a:pt x="11899" y="1834"/>
                    <a:pt x="11650" y="1834"/>
                  </a:cubicBezTo>
                  <a:cubicBezTo>
                    <a:pt x="11400" y="1834"/>
                    <a:pt x="11150" y="1929"/>
                    <a:pt x="10961" y="2118"/>
                  </a:cubicBezTo>
                  <a:cubicBezTo>
                    <a:pt x="10929" y="2151"/>
                    <a:pt x="10917" y="2189"/>
                    <a:pt x="10891" y="2223"/>
                  </a:cubicBezTo>
                  <a:cubicBezTo>
                    <a:pt x="10105" y="1647"/>
                    <a:pt x="9183" y="1255"/>
                    <a:pt x="8177" y="1099"/>
                  </a:cubicBezTo>
                  <a:cubicBezTo>
                    <a:pt x="8184" y="1056"/>
                    <a:pt x="8203" y="1018"/>
                    <a:pt x="8203" y="974"/>
                  </a:cubicBezTo>
                  <a:cubicBezTo>
                    <a:pt x="8203" y="437"/>
                    <a:pt x="7765" y="0"/>
                    <a:pt x="7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769890" y="868849"/>
              <a:ext cx="692971" cy="693467"/>
            </a:xfrm>
            <a:custGeom>
              <a:avLst/>
              <a:gdLst/>
              <a:ahLst/>
              <a:cxnLst/>
              <a:rect l="l" t="t" r="r" b="b"/>
              <a:pathLst>
                <a:path w="9786" h="9793" extrusionOk="0">
                  <a:moveTo>
                    <a:pt x="4894" y="1765"/>
                  </a:moveTo>
                  <a:cubicBezTo>
                    <a:pt x="6621" y="1765"/>
                    <a:pt x="8022" y="3165"/>
                    <a:pt x="8022" y="4895"/>
                  </a:cubicBezTo>
                  <a:cubicBezTo>
                    <a:pt x="8022" y="6624"/>
                    <a:pt x="6621" y="8022"/>
                    <a:pt x="4894" y="8022"/>
                  </a:cubicBezTo>
                  <a:cubicBezTo>
                    <a:pt x="3166" y="8022"/>
                    <a:pt x="1765" y="6622"/>
                    <a:pt x="1765" y="4895"/>
                  </a:cubicBezTo>
                  <a:cubicBezTo>
                    <a:pt x="1765" y="3166"/>
                    <a:pt x="3166" y="1765"/>
                    <a:pt x="4894" y="1765"/>
                  </a:cubicBezTo>
                  <a:close/>
                  <a:moveTo>
                    <a:pt x="4892" y="1"/>
                  </a:moveTo>
                  <a:cubicBezTo>
                    <a:pt x="4529" y="1"/>
                    <a:pt x="4234" y="297"/>
                    <a:pt x="4234" y="660"/>
                  </a:cubicBezTo>
                  <a:cubicBezTo>
                    <a:pt x="4234" y="691"/>
                    <a:pt x="4247" y="714"/>
                    <a:pt x="4250" y="746"/>
                  </a:cubicBezTo>
                  <a:cubicBezTo>
                    <a:pt x="3571" y="850"/>
                    <a:pt x="2943" y="1117"/>
                    <a:pt x="2413" y="1506"/>
                  </a:cubicBezTo>
                  <a:cubicBezTo>
                    <a:pt x="2395" y="1483"/>
                    <a:pt x="2387" y="1454"/>
                    <a:pt x="2365" y="1434"/>
                  </a:cubicBezTo>
                  <a:cubicBezTo>
                    <a:pt x="2236" y="1305"/>
                    <a:pt x="2067" y="1241"/>
                    <a:pt x="1898" y="1241"/>
                  </a:cubicBezTo>
                  <a:cubicBezTo>
                    <a:pt x="1729" y="1241"/>
                    <a:pt x="1560" y="1305"/>
                    <a:pt x="1432" y="1434"/>
                  </a:cubicBezTo>
                  <a:cubicBezTo>
                    <a:pt x="1175" y="1691"/>
                    <a:pt x="1175" y="2110"/>
                    <a:pt x="1432" y="2366"/>
                  </a:cubicBezTo>
                  <a:cubicBezTo>
                    <a:pt x="1453" y="2390"/>
                    <a:pt x="1480" y="2398"/>
                    <a:pt x="1503" y="2416"/>
                  </a:cubicBezTo>
                  <a:cubicBezTo>
                    <a:pt x="1113" y="2947"/>
                    <a:pt x="847" y="3570"/>
                    <a:pt x="743" y="4253"/>
                  </a:cubicBezTo>
                  <a:cubicBezTo>
                    <a:pt x="714" y="4249"/>
                    <a:pt x="688" y="4235"/>
                    <a:pt x="660" y="4235"/>
                  </a:cubicBezTo>
                  <a:cubicBezTo>
                    <a:pt x="297" y="4235"/>
                    <a:pt x="1" y="4532"/>
                    <a:pt x="1" y="4896"/>
                  </a:cubicBezTo>
                  <a:cubicBezTo>
                    <a:pt x="1" y="5260"/>
                    <a:pt x="298" y="5555"/>
                    <a:pt x="660" y="5555"/>
                  </a:cubicBezTo>
                  <a:cubicBezTo>
                    <a:pt x="690" y="5555"/>
                    <a:pt x="716" y="5543"/>
                    <a:pt x="743" y="5539"/>
                  </a:cubicBezTo>
                  <a:cubicBezTo>
                    <a:pt x="847" y="6218"/>
                    <a:pt x="1114" y="6843"/>
                    <a:pt x="1503" y="7376"/>
                  </a:cubicBezTo>
                  <a:cubicBezTo>
                    <a:pt x="1482" y="7392"/>
                    <a:pt x="1454" y="7402"/>
                    <a:pt x="1432" y="7424"/>
                  </a:cubicBezTo>
                  <a:cubicBezTo>
                    <a:pt x="1175" y="7680"/>
                    <a:pt x="1175" y="8101"/>
                    <a:pt x="1432" y="8357"/>
                  </a:cubicBezTo>
                  <a:cubicBezTo>
                    <a:pt x="1560" y="8485"/>
                    <a:pt x="1729" y="8550"/>
                    <a:pt x="1898" y="8550"/>
                  </a:cubicBezTo>
                  <a:cubicBezTo>
                    <a:pt x="2067" y="8550"/>
                    <a:pt x="2236" y="8485"/>
                    <a:pt x="2365" y="8357"/>
                  </a:cubicBezTo>
                  <a:cubicBezTo>
                    <a:pt x="2386" y="8336"/>
                    <a:pt x="2395" y="8307"/>
                    <a:pt x="2413" y="8285"/>
                  </a:cubicBezTo>
                  <a:cubicBezTo>
                    <a:pt x="2943" y="8676"/>
                    <a:pt x="3571" y="8940"/>
                    <a:pt x="4250" y="9046"/>
                  </a:cubicBezTo>
                  <a:cubicBezTo>
                    <a:pt x="4247" y="9075"/>
                    <a:pt x="4234" y="9101"/>
                    <a:pt x="4234" y="9131"/>
                  </a:cubicBezTo>
                  <a:cubicBezTo>
                    <a:pt x="4234" y="9494"/>
                    <a:pt x="4529" y="9792"/>
                    <a:pt x="4892" y="9792"/>
                  </a:cubicBezTo>
                  <a:cubicBezTo>
                    <a:pt x="5255" y="9792"/>
                    <a:pt x="5551" y="9494"/>
                    <a:pt x="5551" y="9131"/>
                  </a:cubicBezTo>
                  <a:cubicBezTo>
                    <a:pt x="5551" y="9101"/>
                    <a:pt x="5538" y="9075"/>
                    <a:pt x="5535" y="9046"/>
                  </a:cubicBezTo>
                  <a:cubicBezTo>
                    <a:pt x="6214" y="8940"/>
                    <a:pt x="6839" y="8676"/>
                    <a:pt x="7372" y="8285"/>
                  </a:cubicBezTo>
                  <a:cubicBezTo>
                    <a:pt x="7391" y="8309"/>
                    <a:pt x="7399" y="8336"/>
                    <a:pt x="7420" y="8357"/>
                  </a:cubicBezTo>
                  <a:cubicBezTo>
                    <a:pt x="7548" y="8485"/>
                    <a:pt x="7717" y="8550"/>
                    <a:pt x="7886" y="8550"/>
                  </a:cubicBezTo>
                  <a:cubicBezTo>
                    <a:pt x="8055" y="8550"/>
                    <a:pt x="8225" y="8485"/>
                    <a:pt x="8353" y="8357"/>
                  </a:cubicBezTo>
                  <a:cubicBezTo>
                    <a:pt x="8610" y="8101"/>
                    <a:pt x="8610" y="7680"/>
                    <a:pt x="8353" y="7424"/>
                  </a:cubicBezTo>
                  <a:cubicBezTo>
                    <a:pt x="8331" y="7403"/>
                    <a:pt x="8303" y="7392"/>
                    <a:pt x="8281" y="7376"/>
                  </a:cubicBezTo>
                  <a:cubicBezTo>
                    <a:pt x="8670" y="6843"/>
                    <a:pt x="8936" y="6220"/>
                    <a:pt x="9040" y="5539"/>
                  </a:cubicBezTo>
                  <a:cubicBezTo>
                    <a:pt x="9070" y="5542"/>
                    <a:pt x="9096" y="5555"/>
                    <a:pt x="9127" y="5555"/>
                  </a:cubicBezTo>
                  <a:cubicBezTo>
                    <a:pt x="9490" y="5555"/>
                    <a:pt x="9785" y="5260"/>
                    <a:pt x="9785" y="4896"/>
                  </a:cubicBezTo>
                  <a:cubicBezTo>
                    <a:pt x="9785" y="4532"/>
                    <a:pt x="9490" y="4235"/>
                    <a:pt x="9127" y="4235"/>
                  </a:cubicBezTo>
                  <a:cubicBezTo>
                    <a:pt x="9096" y="4235"/>
                    <a:pt x="9070" y="4249"/>
                    <a:pt x="9040" y="4253"/>
                  </a:cubicBezTo>
                  <a:cubicBezTo>
                    <a:pt x="8936" y="3573"/>
                    <a:pt x="8670" y="2947"/>
                    <a:pt x="8281" y="2416"/>
                  </a:cubicBezTo>
                  <a:cubicBezTo>
                    <a:pt x="8303" y="2398"/>
                    <a:pt x="8331" y="2390"/>
                    <a:pt x="8353" y="2366"/>
                  </a:cubicBezTo>
                  <a:cubicBezTo>
                    <a:pt x="8610" y="2110"/>
                    <a:pt x="8610" y="1691"/>
                    <a:pt x="8353" y="1434"/>
                  </a:cubicBezTo>
                  <a:cubicBezTo>
                    <a:pt x="8225" y="1305"/>
                    <a:pt x="8055" y="1241"/>
                    <a:pt x="7886" y="1241"/>
                  </a:cubicBezTo>
                  <a:cubicBezTo>
                    <a:pt x="7717" y="1241"/>
                    <a:pt x="7548" y="1305"/>
                    <a:pt x="7420" y="1434"/>
                  </a:cubicBezTo>
                  <a:cubicBezTo>
                    <a:pt x="7399" y="1454"/>
                    <a:pt x="7391" y="1484"/>
                    <a:pt x="7372" y="1506"/>
                  </a:cubicBezTo>
                  <a:cubicBezTo>
                    <a:pt x="6840" y="1117"/>
                    <a:pt x="6214" y="850"/>
                    <a:pt x="5535" y="746"/>
                  </a:cubicBezTo>
                  <a:cubicBezTo>
                    <a:pt x="5538" y="716"/>
                    <a:pt x="5551" y="691"/>
                    <a:pt x="5551" y="660"/>
                  </a:cubicBezTo>
                  <a:cubicBezTo>
                    <a:pt x="5551" y="297"/>
                    <a:pt x="5255" y="1"/>
                    <a:pt x="4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7"/>
            <p:cNvGrpSpPr/>
            <p:nvPr/>
          </p:nvGrpSpPr>
          <p:grpSpPr>
            <a:xfrm>
              <a:off x="998500" y="1097444"/>
              <a:ext cx="2256519" cy="2948604"/>
              <a:chOff x="1119525" y="2437600"/>
              <a:chExt cx="1296850" cy="1694600"/>
            </a:xfrm>
          </p:grpSpPr>
          <p:sp>
            <p:nvSpPr>
              <p:cNvPr id="410" name="Google Shape;410;p37"/>
              <p:cNvSpPr/>
              <p:nvPr/>
            </p:nvSpPr>
            <p:spPr>
              <a:xfrm>
                <a:off x="1219475" y="2437600"/>
                <a:ext cx="850625" cy="1694600"/>
              </a:xfrm>
              <a:custGeom>
                <a:avLst/>
                <a:gdLst/>
                <a:ahLst/>
                <a:cxnLst/>
                <a:rect l="l" t="t" r="r" b="b"/>
                <a:pathLst>
                  <a:path w="34025" h="67784" extrusionOk="0">
                    <a:moveTo>
                      <a:pt x="4295" y="0"/>
                    </a:moveTo>
                    <a:cubicBezTo>
                      <a:pt x="1934" y="0"/>
                      <a:pt x="1" y="1933"/>
                      <a:pt x="1" y="4295"/>
                    </a:cubicBezTo>
                    <a:lnTo>
                      <a:pt x="1" y="63488"/>
                    </a:lnTo>
                    <a:cubicBezTo>
                      <a:pt x="1" y="65850"/>
                      <a:pt x="1934" y="67783"/>
                      <a:pt x="4295" y="67783"/>
                    </a:cubicBezTo>
                    <a:lnTo>
                      <a:pt x="29730" y="67783"/>
                    </a:lnTo>
                    <a:cubicBezTo>
                      <a:pt x="32091" y="67783"/>
                      <a:pt x="34024" y="65850"/>
                      <a:pt x="34024" y="63488"/>
                    </a:cubicBezTo>
                    <a:lnTo>
                      <a:pt x="34024" y="4295"/>
                    </a:lnTo>
                    <a:cubicBezTo>
                      <a:pt x="34024" y="1933"/>
                      <a:pt x="32091" y="0"/>
                      <a:pt x="297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7"/>
              <p:cNvSpPr/>
              <p:nvPr/>
            </p:nvSpPr>
            <p:spPr>
              <a:xfrm>
                <a:off x="1292050" y="2538575"/>
                <a:ext cx="705425" cy="1401475"/>
              </a:xfrm>
              <a:custGeom>
                <a:avLst/>
                <a:gdLst/>
                <a:ahLst/>
                <a:cxnLst/>
                <a:rect l="l" t="t" r="r" b="b"/>
                <a:pathLst>
                  <a:path w="28217" h="56059" extrusionOk="0">
                    <a:moveTo>
                      <a:pt x="1" y="1"/>
                    </a:moveTo>
                    <a:lnTo>
                      <a:pt x="1" y="56059"/>
                    </a:lnTo>
                    <a:lnTo>
                      <a:pt x="28217" y="56059"/>
                    </a:lnTo>
                    <a:lnTo>
                      <a:pt x="282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1564275" y="4000025"/>
                <a:ext cx="160975" cy="53675"/>
              </a:xfrm>
              <a:custGeom>
                <a:avLst/>
                <a:gdLst/>
                <a:ahLst/>
                <a:cxnLst/>
                <a:rect l="l" t="t" r="r" b="b"/>
                <a:pathLst>
                  <a:path w="6439" h="2147" extrusionOk="0">
                    <a:moveTo>
                      <a:pt x="1073" y="0"/>
                    </a:moveTo>
                    <a:cubicBezTo>
                      <a:pt x="481" y="0"/>
                      <a:pt x="1" y="481"/>
                      <a:pt x="1" y="1073"/>
                    </a:cubicBezTo>
                    <a:cubicBezTo>
                      <a:pt x="1" y="1666"/>
                      <a:pt x="480" y="2146"/>
                      <a:pt x="1073" y="2146"/>
                    </a:cubicBezTo>
                    <a:lnTo>
                      <a:pt x="5365" y="2146"/>
                    </a:lnTo>
                    <a:cubicBezTo>
                      <a:pt x="5958" y="2146"/>
                      <a:pt x="6439" y="1666"/>
                      <a:pt x="6439" y="1073"/>
                    </a:cubicBezTo>
                    <a:cubicBezTo>
                      <a:pt x="6439" y="481"/>
                      <a:pt x="5960" y="0"/>
                      <a:pt x="5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1292050" y="2538600"/>
                <a:ext cx="705425" cy="1401450"/>
              </a:xfrm>
              <a:custGeom>
                <a:avLst/>
                <a:gdLst/>
                <a:ahLst/>
                <a:cxnLst/>
                <a:rect l="l" t="t" r="r" b="b"/>
                <a:pathLst>
                  <a:path w="28217" h="56058" extrusionOk="0">
                    <a:moveTo>
                      <a:pt x="28217" y="1"/>
                    </a:moveTo>
                    <a:lnTo>
                      <a:pt x="1" y="56058"/>
                    </a:lnTo>
                    <a:lnTo>
                      <a:pt x="28217" y="56058"/>
                    </a:lnTo>
                    <a:lnTo>
                      <a:pt x="282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1589550" y="2745875"/>
                <a:ext cx="826825" cy="717975"/>
              </a:xfrm>
              <a:custGeom>
                <a:avLst/>
                <a:gdLst/>
                <a:ahLst/>
                <a:cxnLst/>
                <a:rect l="l" t="t" r="r" b="b"/>
                <a:pathLst>
                  <a:path w="33073" h="28719" extrusionOk="0">
                    <a:moveTo>
                      <a:pt x="16536" y="1"/>
                    </a:moveTo>
                    <a:cubicBezTo>
                      <a:pt x="15362" y="932"/>
                      <a:pt x="10963" y="4109"/>
                      <a:pt x="5433" y="4199"/>
                    </a:cubicBezTo>
                    <a:cubicBezTo>
                      <a:pt x="5433" y="4199"/>
                      <a:pt x="1" y="22645"/>
                      <a:pt x="16536" y="28719"/>
                    </a:cubicBezTo>
                    <a:cubicBezTo>
                      <a:pt x="33072" y="22645"/>
                      <a:pt x="27639" y="4199"/>
                      <a:pt x="27639" y="4199"/>
                    </a:cubicBezTo>
                    <a:cubicBezTo>
                      <a:pt x="22109" y="4108"/>
                      <a:pt x="17708" y="931"/>
                      <a:pt x="16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1626925" y="2772500"/>
                <a:ext cx="752025" cy="662575"/>
              </a:xfrm>
              <a:custGeom>
                <a:avLst/>
                <a:gdLst/>
                <a:ahLst/>
                <a:cxnLst/>
                <a:rect l="l" t="t" r="r" b="b"/>
                <a:pathLst>
                  <a:path w="30081" h="26503" extrusionOk="0">
                    <a:moveTo>
                      <a:pt x="15041" y="0"/>
                    </a:moveTo>
                    <a:lnTo>
                      <a:pt x="14800" y="191"/>
                    </a:lnTo>
                    <a:cubicBezTo>
                      <a:pt x="13743" y="1030"/>
                      <a:pt x="9925" y="3772"/>
                      <a:pt x="5140" y="3850"/>
                    </a:cubicBezTo>
                    <a:lnTo>
                      <a:pt x="4855" y="3855"/>
                    </a:lnTo>
                    <a:lnTo>
                      <a:pt x="4773" y="4128"/>
                    </a:lnTo>
                    <a:cubicBezTo>
                      <a:pt x="4723" y="4297"/>
                      <a:pt x="1" y="20979"/>
                      <a:pt x="14906" y="26452"/>
                    </a:cubicBezTo>
                    <a:lnTo>
                      <a:pt x="15041" y="26502"/>
                    </a:lnTo>
                    <a:lnTo>
                      <a:pt x="15175" y="26452"/>
                    </a:lnTo>
                    <a:cubicBezTo>
                      <a:pt x="30081" y="20979"/>
                      <a:pt x="25357" y="4297"/>
                      <a:pt x="25308" y="4128"/>
                    </a:cubicBezTo>
                    <a:lnTo>
                      <a:pt x="25228" y="3855"/>
                    </a:lnTo>
                    <a:lnTo>
                      <a:pt x="24943" y="3850"/>
                    </a:lnTo>
                    <a:cubicBezTo>
                      <a:pt x="20155" y="3772"/>
                      <a:pt x="16340" y="1030"/>
                      <a:pt x="15283" y="191"/>
                    </a:cubicBezTo>
                    <a:lnTo>
                      <a:pt x="150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7"/>
              <p:cNvSpPr/>
              <p:nvPr/>
            </p:nvSpPr>
            <p:spPr>
              <a:xfrm>
                <a:off x="1914400" y="2925375"/>
                <a:ext cx="177100" cy="174150"/>
              </a:xfrm>
              <a:custGeom>
                <a:avLst/>
                <a:gdLst/>
                <a:ahLst/>
                <a:cxnLst/>
                <a:rect l="l" t="t" r="r" b="b"/>
                <a:pathLst>
                  <a:path w="7084" h="6966" extrusionOk="0">
                    <a:moveTo>
                      <a:pt x="4036" y="913"/>
                    </a:moveTo>
                    <a:cubicBezTo>
                      <a:pt x="5213" y="913"/>
                      <a:pt x="6168" y="1871"/>
                      <a:pt x="6168" y="3046"/>
                    </a:cubicBezTo>
                    <a:lnTo>
                      <a:pt x="6168" y="3918"/>
                    </a:lnTo>
                    <a:cubicBezTo>
                      <a:pt x="6168" y="5095"/>
                      <a:pt x="5213" y="6052"/>
                      <a:pt x="4036" y="6052"/>
                    </a:cubicBezTo>
                    <a:lnTo>
                      <a:pt x="3049" y="6052"/>
                    </a:lnTo>
                    <a:cubicBezTo>
                      <a:pt x="1872" y="6052"/>
                      <a:pt x="915" y="5095"/>
                      <a:pt x="915" y="3918"/>
                    </a:cubicBezTo>
                    <a:lnTo>
                      <a:pt x="915" y="3046"/>
                    </a:lnTo>
                    <a:cubicBezTo>
                      <a:pt x="915" y="1869"/>
                      <a:pt x="1872" y="913"/>
                      <a:pt x="3049" y="913"/>
                    </a:cubicBezTo>
                    <a:close/>
                    <a:moveTo>
                      <a:pt x="3047" y="1"/>
                    </a:moveTo>
                    <a:cubicBezTo>
                      <a:pt x="1366" y="1"/>
                      <a:pt x="1" y="1366"/>
                      <a:pt x="1" y="3046"/>
                    </a:cubicBezTo>
                    <a:lnTo>
                      <a:pt x="1" y="3918"/>
                    </a:lnTo>
                    <a:cubicBezTo>
                      <a:pt x="1" y="5599"/>
                      <a:pt x="1366" y="6965"/>
                      <a:pt x="3047" y="6965"/>
                    </a:cubicBezTo>
                    <a:lnTo>
                      <a:pt x="4035" y="6965"/>
                    </a:lnTo>
                    <a:cubicBezTo>
                      <a:pt x="5715" y="6965"/>
                      <a:pt x="7083" y="5599"/>
                      <a:pt x="7081" y="3918"/>
                    </a:cubicBezTo>
                    <a:lnTo>
                      <a:pt x="7081" y="3046"/>
                    </a:lnTo>
                    <a:cubicBezTo>
                      <a:pt x="7081" y="1366"/>
                      <a:pt x="5715" y="1"/>
                      <a:pt x="40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7"/>
              <p:cNvSpPr/>
              <p:nvPr/>
            </p:nvSpPr>
            <p:spPr>
              <a:xfrm>
                <a:off x="1874500" y="3025250"/>
                <a:ext cx="256925" cy="257000"/>
              </a:xfrm>
              <a:custGeom>
                <a:avLst/>
                <a:gdLst/>
                <a:ahLst/>
                <a:cxnLst/>
                <a:rect l="l" t="t" r="r" b="b"/>
                <a:pathLst>
                  <a:path w="10277" h="10280" extrusionOk="0">
                    <a:moveTo>
                      <a:pt x="2987" y="0"/>
                    </a:moveTo>
                    <a:cubicBezTo>
                      <a:pt x="1346" y="0"/>
                      <a:pt x="0" y="1346"/>
                      <a:pt x="0" y="2989"/>
                    </a:cubicBezTo>
                    <a:lnTo>
                      <a:pt x="0" y="7290"/>
                    </a:lnTo>
                    <a:cubicBezTo>
                      <a:pt x="0" y="8934"/>
                      <a:pt x="1344" y="10279"/>
                      <a:pt x="2987" y="10279"/>
                    </a:cubicBezTo>
                    <a:lnTo>
                      <a:pt x="7289" y="10279"/>
                    </a:lnTo>
                    <a:cubicBezTo>
                      <a:pt x="8932" y="10279"/>
                      <a:pt x="10277" y="8934"/>
                      <a:pt x="10277" y="7290"/>
                    </a:cubicBezTo>
                    <a:lnTo>
                      <a:pt x="10277" y="2989"/>
                    </a:lnTo>
                    <a:cubicBezTo>
                      <a:pt x="10277" y="1346"/>
                      <a:pt x="8932" y="0"/>
                      <a:pt x="7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1890650" y="3041425"/>
                <a:ext cx="240775" cy="240825"/>
              </a:xfrm>
              <a:custGeom>
                <a:avLst/>
                <a:gdLst/>
                <a:ahLst/>
                <a:cxnLst/>
                <a:rect l="l" t="t" r="r" b="b"/>
                <a:pathLst>
                  <a:path w="9631" h="9633" extrusionOk="0">
                    <a:moveTo>
                      <a:pt x="8491" y="0"/>
                    </a:moveTo>
                    <a:cubicBezTo>
                      <a:pt x="8894" y="512"/>
                      <a:pt x="9138" y="1152"/>
                      <a:pt x="9138" y="1849"/>
                    </a:cubicBezTo>
                    <a:lnTo>
                      <a:pt x="9138" y="6150"/>
                    </a:lnTo>
                    <a:cubicBezTo>
                      <a:pt x="9138" y="7794"/>
                      <a:pt x="7792" y="9139"/>
                      <a:pt x="6150" y="9139"/>
                    </a:cubicBezTo>
                    <a:lnTo>
                      <a:pt x="1847" y="9139"/>
                    </a:lnTo>
                    <a:cubicBezTo>
                      <a:pt x="1151" y="9139"/>
                      <a:pt x="509" y="8896"/>
                      <a:pt x="0" y="8492"/>
                    </a:cubicBezTo>
                    <a:lnTo>
                      <a:pt x="0" y="8492"/>
                    </a:lnTo>
                    <a:cubicBezTo>
                      <a:pt x="547" y="9184"/>
                      <a:pt x="1393" y="9632"/>
                      <a:pt x="2339" y="9632"/>
                    </a:cubicBezTo>
                    <a:lnTo>
                      <a:pt x="6640" y="9632"/>
                    </a:lnTo>
                    <a:cubicBezTo>
                      <a:pt x="8284" y="9632"/>
                      <a:pt x="9630" y="8287"/>
                      <a:pt x="9630" y="6643"/>
                    </a:cubicBezTo>
                    <a:lnTo>
                      <a:pt x="9630" y="2342"/>
                    </a:lnTo>
                    <a:cubicBezTo>
                      <a:pt x="9631" y="1396"/>
                      <a:pt x="9182" y="550"/>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7"/>
              <p:cNvSpPr/>
              <p:nvPr/>
            </p:nvSpPr>
            <p:spPr>
              <a:xfrm>
                <a:off x="1964400" y="3085750"/>
                <a:ext cx="77125" cy="151975"/>
              </a:xfrm>
              <a:custGeom>
                <a:avLst/>
                <a:gdLst/>
                <a:ahLst/>
                <a:cxnLst/>
                <a:rect l="l" t="t" r="r" b="b"/>
                <a:pathLst>
                  <a:path w="3085" h="6079" extrusionOk="0">
                    <a:moveTo>
                      <a:pt x="1543" y="1"/>
                    </a:moveTo>
                    <a:cubicBezTo>
                      <a:pt x="691" y="1"/>
                      <a:pt x="1" y="691"/>
                      <a:pt x="1" y="1543"/>
                    </a:cubicBezTo>
                    <a:cubicBezTo>
                      <a:pt x="1" y="2153"/>
                      <a:pt x="359" y="2677"/>
                      <a:pt x="876" y="2927"/>
                    </a:cubicBezTo>
                    <a:lnTo>
                      <a:pt x="110" y="5816"/>
                    </a:lnTo>
                    <a:cubicBezTo>
                      <a:pt x="81" y="5959"/>
                      <a:pt x="177" y="6079"/>
                      <a:pt x="325" y="6079"/>
                    </a:cubicBezTo>
                    <a:lnTo>
                      <a:pt x="2767" y="6079"/>
                    </a:lnTo>
                    <a:cubicBezTo>
                      <a:pt x="2913" y="6079"/>
                      <a:pt x="3010" y="5959"/>
                      <a:pt x="2982" y="5816"/>
                    </a:cubicBezTo>
                    <a:lnTo>
                      <a:pt x="2215" y="2927"/>
                    </a:lnTo>
                    <a:cubicBezTo>
                      <a:pt x="2726" y="2677"/>
                      <a:pt x="3084" y="2153"/>
                      <a:pt x="3084" y="1543"/>
                    </a:cubicBezTo>
                    <a:cubicBezTo>
                      <a:pt x="3084" y="691"/>
                      <a:pt x="2394" y="1"/>
                      <a:pt x="1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7"/>
              <p:cNvSpPr/>
              <p:nvPr/>
            </p:nvSpPr>
            <p:spPr>
              <a:xfrm>
                <a:off x="1131100" y="3216975"/>
                <a:ext cx="427175" cy="389225"/>
              </a:xfrm>
              <a:custGeom>
                <a:avLst/>
                <a:gdLst/>
                <a:ahLst/>
                <a:cxnLst/>
                <a:rect l="l" t="t" r="r" b="b"/>
                <a:pathLst>
                  <a:path w="17087" h="15569" extrusionOk="0">
                    <a:moveTo>
                      <a:pt x="8544" y="1765"/>
                    </a:moveTo>
                    <a:cubicBezTo>
                      <a:pt x="10084" y="1765"/>
                      <a:pt x="11625" y="2353"/>
                      <a:pt x="12800" y="3528"/>
                    </a:cubicBezTo>
                    <a:cubicBezTo>
                      <a:pt x="15151" y="5879"/>
                      <a:pt x="15151" y="9690"/>
                      <a:pt x="12800" y="12040"/>
                    </a:cubicBezTo>
                    <a:cubicBezTo>
                      <a:pt x="11624" y="13216"/>
                      <a:pt x="10083" y="13804"/>
                      <a:pt x="8543" y="13804"/>
                    </a:cubicBezTo>
                    <a:cubicBezTo>
                      <a:pt x="7003" y="13804"/>
                      <a:pt x="5462" y="13216"/>
                      <a:pt x="4288" y="12041"/>
                    </a:cubicBezTo>
                    <a:cubicBezTo>
                      <a:pt x="1937" y="9690"/>
                      <a:pt x="1937" y="5879"/>
                      <a:pt x="4288" y="3528"/>
                    </a:cubicBezTo>
                    <a:cubicBezTo>
                      <a:pt x="5463" y="2353"/>
                      <a:pt x="7004" y="1765"/>
                      <a:pt x="8544" y="1765"/>
                    </a:cubicBezTo>
                    <a:close/>
                    <a:moveTo>
                      <a:pt x="8544" y="1"/>
                    </a:moveTo>
                    <a:cubicBezTo>
                      <a:pt x="6552" y="1"/>
                      <a:pt x="4560" y="761"/>
                      <a:pt x="3041" y="2280"/>
                    </a:cubicBezTo>
                    <a:cubicBezTo>
                      <a:pt x="1" y="5320"/>
                      <a:pt x="1" y="10249"/>
                      <a:pt x="3041" y="13289"/>
                    </a:cubicBezTo>
                    <a:cubicBezTo>
                      <a:pt x="4561" y="14809"/>
                      <a:pt x="6553" y="15569"/>
                      <a:pt x="8545" y="15569"/>
                    </a:cubicBezTo>
                    <a:cubicBezTo>
                      <a:pt x="10537" y="15569"/>
                      <a:pt x="12530" y="14809"/>
                      <a:pt x="14049" y="13289"/>
                    </a:cubicBezTo>
                    <a:cubicBezTo>
                      <a:pt x="17087" y="10249"/>
                      <a:pt x="17087" y="5321"/>
                      <a:pt x="14049" y="2282"/>
                    </a:cubicBezTo>
                    <a:cubicBezTo>
                      <a:pt x="12529" y="761"/>
                      <a:pt x="10537" y="1"/>
                      <a:pt x="85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1179500" y="3261100"/>
                <a:ext cx="330400" cy="300975"/>
              </a:xfrm>
              <a:custGeom>
                <a:avLst/>
                <a:gdLst/>
                <a:ahLst/>
                <a:cxnLst/>
                <a:rect l="l" t="t" r="r" b="b"/>
                <a:pathLst>
                  <a:path w="13216" h="12039" extrusionOk="0">
                    <a:moveTo>
                      <a:pt x="6608" y="0"/>
                    </a:moveTo>
                    <a:cubicBezTo>
                      <a:pt x="5068" y="0"/>
                      <a:pt x="3527" y="588"/>
                      <a:pt x="2352" y="1763"/>
                    </a:cubicBezTo>
                    <a:cubicBezTo>
                      <a:pt x="1" y="4114"/>
                      <a:pt x="1" y="7925"/>
                      <a:pt x="2352" y="10276"/>
                    </a:cubicBezTo>
                    <a:cubicBezTo>
                      <a:pt x="3526" y="11451"/>
                      <a:pt x="5067" y="12039"/>
                      <a:pt x="6607" y="12039"/>
                    </a:cubicBezTo>
                    <a:cubicBezTo>
                      <a:pt x="8147" y="12039"/>
                      <a:pt x="9688" y="11451"/>
                      <a:pt x="10864" y="10275"/>
                    </a:cubicBezTo>
                    <a:cubicBezTo>
                      <a:pt x="13215" y="7925"/>
                      <a:pt x="13215" y="4114"/>
                      <a:pt x="10864" y="1763"/>
                    </a:cubicBezTo>
                    <a:cubicBezTo>
                      <a:pt x="9689" y="588"/>
                      <a:pt x="8148" y="0"/>
                      <a:pt x="6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7"/>
              <p:cNvSpPr/>
              <p:nvPr/>
            </p:nvSpPr>
            <p:spPr>
              <a:xfrm>
                <a:off x="1434150" y="3501025"/>
                <a:ext cx="191475" cy="191400"/>
              </a:xfrm>
              <a:custGeom>
                <a:avLst/>
                <a:gdLst/>
                <a:ahLst/>
                <a:cxnLst/>
                <a:rect l="l" t="t" r="r" b="b"/>
                <a:pathLst>
                  <a:path w="7659" h="7656" extrusionOk="0">
                    <a:moveTo>
                      <a:pt x="1357" y="0"/>
                    </a:moveTo>
                    <a:lnTo>
                      <a:pt x="0" y="1356"/>
                    </a:lnTo>
                    <a:lnTo>
                      <a:pt x="6301" y="7656"/>
                    </a:lnTo>
                    <a:lnTo>
                      <a:pt x="7658" y="6301"/>
                    </a:lnTo>
                    <a:lnTo>
                      <a:pt x="13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7"/>
              <p:cNvSpPr/>
              <p:nvPr/>
            </p:nvSpPr>
            <p:spPr>
              <a:xfrm>
                <a:off x="1557750" y="3624625"/>
                <a:ext cx="67875" cy="67800"/>
              </a:xfrm>
              <a:custGeom>
                <a:avLst/>
                <a:gdLst/>
                <a:ahLst/>
                <a:cxnLst/>
                <a:rect l="l" t="t" r="r" b="b"/>
                <a:pathLst>
                  <a:path w="2715" h="2712" extrusionOk="0">
                    <a:moveTo>
                      <a:pt x="1357" y="1"/>
                    </a:moveTo>
                    <a:lnTo>
                      <a:pt x="0" y="1357"/>
                    </a:lnTo>
                    <a:lnTo>
                      <a:pt x="1357" y="2712"/>
                    </a:lnTo>
                    <a:lnTo>
                      <a:pt x="2714" y="1357"/>
                    </a:lnTo>
                    <a:lnTo>
                      <a:pt x="135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7"/>
              <p:cNvSpPr/>
              <p:nvPr/>
            </p:nvSpPr>
            <p:spPr>
              <a:xfrm>
                <a:off x="1248675" y="3327200"/>
                <a:ext cx="188775" cy="168725"/>
              </a:xfrm>
              <a:custGeom>
                <a:avLst/>
                <a:gdLst/>
                <a:ahLst/>
                <a:cxnLst/>
                <a:rect l="l" t="t" r="r" b="b"/>
                <a:pathLst>
                  <a:path w="7551" h="6749" extrusionOk="0">
                    <a:moveTo>
                      <a:pt x="3774" y="0"/>
                    </a:moveTo>
                    <a:cubicBezTo>
                      <a:pt x="3125" y="0"/>
                      <a:pt x="2596" y="527"/>
                      <a:pt x="2596" y="1179"/>
                    </a:cubicBezTo>
                    <a:cubicBezTo>
                      <a:pt x="2596" y="1422"/>
                      <a:pt x="2670" y="1648"/>
                      <a:pt x="2795" y="1836"/>
                    </a:cubicBezTo>
                    <a:cubicBezTo>
                      <a:pt x="2633" y="1964"/>
                      <a:pt x="2485" y="2127"/>
                      <a:pt x="2357" y="2313"/>
                    </a:cubicBezTo>
                    <a:cubicBezTo>
                      <a:pt x="1883" y="2014"/>
                      <a:pt x="1408" y="1717"/>
                      <a:pt x="934" y="1419"/>
                    </a:cubicBezTo>
                    <a:cubicBezTo>
                      <a:pt x="897" y="1396"/>
                      <a:pt x="861" y="1386"/>
                      <a:pt x="826" y="1386"/>
                    </a:cubicBezTo>
                    <a:cubicBezTo>
                      <a:pt x="647" y="1386"/>
                      <a:pt x="530" y="1661"/>
                      <a:pt x="722" y="1782"/>
                    </a:cubicBezTo>
                    <a:cubicBezTo>
                      <a:pt x="1198" y="2080"/>
                      <a:pt x="1673" y="2378"/>
                      <a:pt x="2148" y="2678"/>
                    </a:cubicBezTo>
                    <a:cubicBezTo>
                      <a:pt x="1984" y="3026"/>
                      <a:pt x="1879" y="3434"/>
                      <a:pt x="1860" y="3869"/>
                    </a:cubicBezTo>
                    <a:cubicBezTo>
                      <a:pt x="1331" y="3813"/>
                      <a:pt x="799" y="3758"/>
                      <a:pt x="269" y="3703"/>
                    </a:cubicBezTo>
                    <a:cubicBezTo>
                      <a:pt x="260" y="3702"/>
                      <a:pt x="251" y="3701"/>
                      <a:pt x="243" y="3701"/>
                    </a:cubicBezTo>
                    <a:cubicBezTo>
                      <a:pt x="0" y="3701"/>
                      <a:pt x="10" y="4096"/>
                      <a:pt x="269" y="4122"/>
                    </a:cubicBezTo>
                    <a:cubicBezTo>
                      <a:pt x="802" y="4178"/>
                      <a:pt x="1334" y="4232"/>
                      <a:pt x="1867" y="4288"/>
                    </a:cubicBezTo>
                    <a:cubicBezTo>
                      <a:pt x="1896" y="4666"/>
                      <a:pt x="1988" y="5019"/>
                      <a:pt x="2128" y="5330"/>
                    </a:cubicBezTo>
                    <a:cubicBezTo>
                      <a:pt x="1749" y="5684"/>
                      <a:pt x="1369" y="6039"/>
                      <a:pt x="989" y="6393"/>
                    </a:cubicBezTo>
                    <a:cubicBezTo>
                      <a:pt x="835" y="6538"/>
                      <a:pt x="981" y="6749"/>
                      <a:pt x="1147" y="6749"/>
                    </a:cubicBezTo>
                    <a:cubicBezTo>
                      <a:pt x="1194" y="6749"/>
                      <a:pt x="1243" y="6732"/>
                      <a:pt x="1287" y="6691"/>
                    </a:cubicBezTo>
                    <a:cubicBezTo>
                      <a:pt x="1639" y="6364"/>
                      <a:pt x="1988" y="6036"/>
                      <a:pt x="2338" y="5709"/>
                    </a:cubicBezTo>
                    <a:cubicBezTo>
                      <a:pt x="2689" y="6236"/>
                      <a:pt x="3203" y="6570"/>
                      <a:pt x="3776" y="6570"/>
                    </a:cubicBezTo>
                    <a:cubicBezTo>
                      <a:pt x="4350" y="6570"/>
                      <a:pt x="4862" y="6237"/>
                      <a:pt x="5214" y="5709"/>
                    </a:cubicBezTo>
                    <a:cubicBezTo>
                      <a:pt x="5565" y="6036"/>
                      <a:pt x="5915" y="6364"/>
                      <a:pt x="6265" y="6691"/>
                    </a:cubicBezTo>
                    <a:cubicBezTo>
                      <a:pt x="6309" y="6732"/>
                      <a:pt x="6358" y="6749"/>
                      <a:pt x="6406" y="6749"/>
                    </a:cubicBezTo>
                    <a:cubicBezTo>
                      <a:pt x="6571" y="6749"/>
                      <a:pt x="6717" y="6538"/>
                      <a:pt x="6562" y="6393"/>
                    </a:cubicBezTo>
                    <a:cubicBezTo>
                      <a:pt x="6183" y="6039"/>
                      <a:pt x="5804" y="5684"/>
                      <a:pt x="5424" y="5330"/>
                    </a:cubicBezTo>
                    <a:cubicBezTo>
                      <a:pt x="5563" y="5019"/>
                      <a:pt x="5656" y="4666"/>
                      <a:pt x="5685" y="4288"/>
                    </a:cubicBezTo>
                    <a:cubicBezTo>
                      <a:pt x="6219" y="4232"/>
                      <a:pt x="6751" y="4178"/>
                      <a:pt x="7283" y="4122"/>
                    </a:cubicBezTo>
                    <a:cubicBezTo>
                      <a:pt x="7539" y="4096"/>
                      <a:pt x="7551" y="3701"/>
                      <a:pt x="7306" y="3701"/>
                    </a:cubicBezTo>
                    <a:cubicBezTo>
                      <a:pt x="7298" y="3701"/>
                      <a:pt x="7289" y="3702"/>
                      <a:pt x="7280" y="3703"/>
                    </a:cubicBezTo>
                    <a:cubicBezTo>
                      <a:pt x="6751" y="3758"/>
                      <a:pt x="6219" y="3813"/>
                      <a:pt x="5688" y="3869"/>
                    </a:cubicBezTo>
                    <a:cubicBezTo>
                      <a:pt x="5668" y="3434"/>
                      <a:pt x="5565" y="3026"/>
                      <a:pt x="5400" y="2678"/>
                    </a:cubicBezTo>
                    <a:cubicBezTo>
                      <a:pt x="5875" y="2379"/>
                      <a:pt x="6351" y="2080"/>
                      <a:pt x="6827" y="1782"/>
                    </a:cubicBezTo>
                    <a:cubicBezTo>
                      <a:pt x="7019" y="1661"/>
                      <a:pt x="6900" y="1386"/>
                      <a:pt x="6723" y="1386"/>
                    </a:cubicBezTo>
                    <a:cubicBezTo>
                      <a:pt x="6689" y="1386"/>
                      <a:pt x="6653" y="1396"/>
                      <a:pt x="6616" y="1419"/>
                    </a:cubicBezTo>
                    <a:cubicBezTo>
                      <a:pt x="6142" y="1717"/>
                      <a:pt x="5665" y="2014"/>
                      <a:pt x="5191" y="2313"/>
                    </a:cubicBezTo>
                    <a:cubicBezTo>
                      <a:pt x="5063" y="2127"/>
                      <a:pt x="4916" y="1967"/>
                      <a:pt x="4753" y="1836"/>
                    </a:cubicBezTo>
                    <a:cubicBezTo>
                      <a:pt x="4880" y="1649"/>
                      <a:pt x="4953" y="1422"/>
                      <a:pt x="4953" y="1179"/>
                    </a:cubicBezTo>
                    <a:cubicBezTo>
                      <a:pt x="4953" y="528"/>
                      <a:pt x="4426" y="0"/>
                      <a:pt x="3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7"/>
              <p:cNvSpPr/>
              <p:nvPr/>
            </p:nvSpPr>
            <p:spPr>
              <a:xfrm>
                <a:off x="1119525" y="2607350"/>
                <a:ext cx="450100" cy="343075"/>
              </a:xfrm>
              <a:custGeom>
                <a:avLst/>
                <a:gdLst/>
                <a:ahLst/>
                <a:cxnLst/>
                <a:rect l="l" t="t" r="r" b="b"/>
                <a:pathLst>
                  <a:path w="18004" h="13723" extrusionOk="0">
                    <a:moveTo>
                      <a:pt x="1033" y="0"/>
                    </a:moveTo>
                    <a:cubicBezTo>
                      <a:pt x="436" y="0"/>
                      <a:pt x="0" y="487"/>
                      <a:pt x="67" y="1082"/>
                    </a:cubicBezTo>
                    <a:lnTo>
                      <a:pt x="1375" y="12641"/>
                    </a:lnTo>
                    <a:cubicBezTo>
                      <a:pt x="1443" y="13237"/>
                      <a:pt x="1988" y="13722"/>
                      <a:pt x="2586" y="13722"/>
                    </a:cubicBezTo>
                    <a:lnTo>
                      <a:pt x="15427" y="13722"/>
                    </a:lnTo>
                    <a:cubicBezTo>
                      <a:pt x="16024" y="13722"/>
                      <a:pt x="16580" y="13237"/>
                      <a:pt x="16660" y="12645"/>
                    </a:cubicBezTo>
                    <a:lnTo>
                      <a:pt x="17924" y="3237"/>
                    </a:lnTo>
                    <a:cubicBezTo>
                      <a:pt x="18004" y="2642"/>
                      <a:pt x="17578" y="2159"/>
                      <a:pt x="16979" y="2159"/>
                    </a:cubicBezTo>
                    <a:lnTo>
                      <a:pt x="10452" y="2159"/>
                    </a:lnTo>
                    <a:cubicBezTo>
                      <a:pt x="9854" y="2159"/>
                      <a:pt x="9363" y="1674"/>
                      <a:pt x="9363" y="1079"/>
                    </a:cubicBezTo>
                    <a:cubicBezTo>
                      <a:pt x="9363" y="486"/>
                      <a:pt x="8874" y="0"/>
                      <a:pt x="8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7"/>
              <p:cNvSpPr/>
              <p:nvPr/>
            </p:nvSpPr>
            <p:spPr>
              <a:xfrm>
                <a:off x="1163900" y="2632725"/>
                <a:ext cx="361075" cy="343375"/>
              </a:xfrm>
              <a:custGeom>
                <a:avLst/>
                <a:gdLst/>
                <a:ahLst/>
                <a:cxnLst/>
                <a:rect l="l" t="t" r="r" b="b"/>
                <a:pathLst>
                  <a:path w="14443" h="13735" extrusionOk="0">
                    <a:moveTo>
                      <a:pt x="1" y="0"/>
                    </a:moveTo>
                    <a:lnTo>
                      <a:pt x="1" y="13735"/>
                    </a:lnTo>
                    <a:lnTo>
                      <a:pt x="14443" y="13735"/>
                    </a:lnTo>
                    <a:lnTo>
                      <a:pt x="144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7"/>
              <p:cNvSpPr/>
              <p:nvPr/>
            </p:nvSpPr>
            <p:spPr>
              <a:xfrm>
                <a:off x="1119525" y="2650100"/>
                <a:ext cx="450100" cy="343075"/>
              </a:xfrm>
              <a:custGeom>
                <a:avLst/>
                <a:gdLst/>
                <a:ahLst/>
                <a:cxnLst/>
                <a:rect l="l" t="t" r="r" b="b"/>
                <a:pathLst>
                  <a:path w="18004" h="13723" extrusionOk="0">
                    <a:moveTo>
                      <a:pt x="1033" y="1"/>
                    </a:moveTo>
                    <a:cubicBezTo>
                      <a:pt x="436" y="1"/>
                      <a:pt x="0" y="488"/>
                      <a:pt x="67" y="1082"/>
                    </a:cubicBezTo>
                    <a:lnTo>
                      <a:pt x="1375" y="12641"/>
                    </a:lnTo>
                    <a:cubicBezTo>
                      <a:pt x="1443" y="13237"/>
                      <a:pt x="1988" y="13723"/>
                      <a:pt x="2586" y="13723"/>
                    </a:cubicBezTo>
                    <a:lnTo>
                      <a:pt x="15427" y="13723"/>
                    </a:lnTo>
                    <a:cubicBezTo>
                      <a:pt x="16024" y="13723"/>
                      <a:pt x="16580" y="13237"/>
                      <a:pt x="16660" y="12645"/>
                    </a:cubicBezTo>
                    <a:lnTo>
                      <a:pt x="17924" y="3236"/>
                    </a:lnTo>
                    <a:cubicBezTo>
                      <a:pt x="18004" y="2643"/>
                      <a:pt x="17578" y="2158"/>
                      <a:pt x="16979" y="2158"/>
                    </a:cubicBezTo>
                    <a:lnTo>
                      <a:pt x="10452" y="2158"/>
                    </a:lnTo>
                    <a:cubicBezTo>
                      <a:pt x="9854" y="2158"/>
                      <a:pt x="9363" y="1673"/>
                      <a:pt x="9363" y="1080"/>
                    </a:cubicBezTo>
                    <a:cubicBezTo>
                      <a:pt x="9363" y="486"/>
                      <a:pt x="8874" y="1"/>
                      <a:pt x="8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7"/>
              <p:cNvSpPr/>
              <p:nvPr/>
            </p:nvSpPr>
            <p:spPr>
              <a:xfrm>
                <a:off x="1490925" y="2704050"/>
                <a:ext cx="78700" cy="289125"/>
              </a:xfrm>
              <a:custGeom>
                <a:avLst/>
                <a:gdLst/>
                <a:ahLst/>
                <a:cxnLst/>
                <a:rect l="l" t="t" r="r" b="b"/>
                <a:pathLst>
                  <a:path w="3148" h="11565" extrusionOk="0">
                    <a:moveTo>
                      <a:pt x="1554" y="0"/>
                    </a:moveTo>
                    <a:cubicBezTo>
                      <a:pt x="2153" y="0"/>
                      <a:pt x="2577" y="485"/>
                      <a:pt x="2498" y="1078"/>
                    </a:cubicBezTo>
                    <a:lnTo>
                      <a:pt x="1233" y="10487"/>
                    </a:lnTo>
                    <a:cubicBezTo>
                      <a:pt x="1154" y="11079"/>
                      <a:pt x="599" y="11565"/>
                      <a:pt x="1" y="11565"/>
                    </a:cubicBezTo>
                    <a:lnTo>
                      <a:pt x="571" y="11565"/>
                    </a:lnTo>
                    <a:cubicBezTo>
                      <a:pt x="1168" y="11565"/>
                      <a:pt x="1724" y="11079"/>
                      <a:pt x="1804" y="10487"/>
                    </a:cubicBezTo>
                    <a:lnTo>
                      <a:pt x="3068" y="1078"/>
                    </a:lnTo>
                    <a:cubicBezTo>
                      <a:pt x="3148" y="485"/>
                      <a:pt x="2723" y="0"/>
                      <a:pt x="2124" y="0"/>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7"/>
              <p:cNvSpPr/>
              <p:nvPr/>
            </p:nvSpPr>
            <p:spPr>
              <a:xfrm>
                <a:off x="1312100" y="2650100"/>
                <a:ext cx="68750" cy="53975"/>
              </a:xfrm>
              <a:custGeom>
                <a:avLst/>
                <a:gdLst/>
                <a:ahLst/>
                <a:cxnLst/>
                <a:rect l="l" t="t" r="r" b="b"/>
                <a:pathLst>
                  <a:path w="2750" h="2159" extrusionOk="0">
                    <a:moveTo>
                      <a:pt x="1" y="1"/>
                    </a:moveTo>
                    <a:cubicBezTo>
                      <a:pt x="601" y="1"/>
                      <a:pt x="1090" y="486"/>
                      <a:pt x="1090" y="1080"/>
                    </a:cubicBezTo>
                    <a:cubicBezTo>
                      <a:pt x="1090" y="1673"/>
                      <a:pt x="1579" y="2158"/>
                      <a:pt x="2179" y="2158"/>
                    </a:cubicBezTo>
                    <a:lnTo>
                      <a:pt x="2749" y="2158"/>
                    </a:lnTo>
                    <a:cubicBezTo>
                      <a:pt x="2151" y="2158"/>
                      <a:pt x="1660" y="1673"/>
                      <a:pt x="1660" y="1080"/>
                    </a:cubicBezTo>
                    <a:cubicBezTo>
                      <a:pt x="1660" y="486"/>
                      <a:pt x="1171" y="1"/>
                      <a:pt x="571" y="1"/>
                    </a:cubicBezTo>
                    <a:close/>
                  </a:path>
                </a:pathLst>
              </a:custGeom>
              <a:solidFill>
                <a:srgbClr val="F78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7"/>
              <p:cNvSpPr/>
              <p:nvPr/>
            </p:nvSpPr>
            <p:spPr>
              <a:xfrm>
                <a:off x="1843075" y="3686325"/>
                <a:ext cx="377925" cy="205925"/>
              </a:xfrm>
              <a:custGeom>
                <a:avLst/>
                <a:gdLst/>
                <a:ahLst/>
                <a:cxnLst/>
                <a:rect l="l" t="t" r="r" b="b"/>
                <a:pathLst>
                  <a:path w="15117" h="8237" extrusionOk="0">
                    <a:moveTo>
                      <a:pt x="1738" y="0"/>
                    </a:moveTo>
                    <a:cubicBezTo>
                      <a:pt x="782" y="0"/>
                      <a:pt x="0" y="782"/>
                      <a:pt x="0" y="1737"/>
                    </a:cubicBezTo>
                    <a:lnTo>
                      <a:pt x="0" y="6500"/>
                    </a:lnTo>
                    <a:cubicBezTo>
                      <a:pt x="0" y="7455"/>
                      <a:pt x="782" y="8237"/>
                      <a:pt x="1738" y="8237"/>
                    </a:cubicBezTo>
                    <a:lnTo>
                      <a:pt x="13379" y="8237"/>
                    </a:lnTo>
                    <a:cubicBezTo>
                      <a:pt x="14333" y="8237"/>
                      <a:pt x="15116" y="7455"/>
                      <a:pt x="15116" y="6500"/>
                    </a:cubicBezTo>
                    <a:lnTo>
                      <a:pt x="15116" y="1737"/>
                    </a:lnTo>
                    <a:cubicBezTo>
                      <a:pt x="15116" y="782"/>
                      <a:pt x="14335" y="0"/>
                      <a:pt x="133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7"/>
              <p:cNvSpPr/>
              <p:nvPr/>
            </p:nvSpPr>
            <p:spPr>
              <a:xfrm>
                <a:off x="1843000" y="3797900"/>
                <a:ext cx="378000" cy="45300"/>
              </a:xfrm>
              <a:custGeom>
                <a:avLst/>
                <a:gdLst/>
                <a:ahLst/>
                <a:cxnLst/>
                <a:rect l="l" t="t" r="r" b="b"/>
                <a:pathLst>
                  <a:path w="15120" h="1812" extrusionOk="0">
                    <a:moveTo>
                      <a:pt x="1" y="1"/>
                    </a:moveTo>
                    <a:lnTo>
                      <a:pt x="1" y="1811"/>
                    </a:lnTo>
                    <a:lnTo>
                      <a:pt x="15119" y="1811"/>
                    </a:lnTo>
                    <a:lnTo>
                      <a:pt x="15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7"/>
              <p:cNvSpPr/>
              <p:nvPr/>
            </p:nvSpPr>
            <p:spPr>
              <a:xfrm>
                <a:off x="2088100" y="3720550"/>
                <a:ext cx="94425" cy="41850"/>
              </a:xfrm>
              <a:custGeom>
                <a:avLst/>
                <a:gdLst/>
                <a:ahLst/>
                <a:cxnLst/>
                <a:rect l="l" t="t" r="r" b="b"/>
                <a:pathLst>
                  <a:path w="3777" h="1674" extrusionOk="0">
                    <a:moveTo>
                      <a:pt x="836" y="1"/>
                    </a:moveTo>
                    <a:cubicBezTo>
                      <a:pt x="375" y="1"/>
                      <a:pt x="1" y="375"/>
                      <a:pt x="1" y="836"/>
                    </a:cubicBezTo>
                    <a:cubicBezTo>
                      <a:pt x="1" y="1300"/>
                      <a:pt x="373" y="1674"/>
                      <a:pt x="836" y="1674"/>
                    </a:cubicBezTo>
                    <a:lnTo>
                      <a:pt x="2938" y="1674"/>
                    </a:lnTo>
                    <a:cubicBezTo>
                      <a:pt x="3402" y="1674"/>
                      <a:pt x="3776" y="1300"/>
                      <a:pt x="3776" y="836"/>
                    </a:cubicBezTo>
                    <a:cubicBezTo>
                      <a:pt x="3776" y="375"/>
                      <a:pt x="3402" y="1"/>
                      <a:pt x="29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7"/>
              <p:cNvSpPr/>
              <p:nvPr/>
            </p:nvSpPr>
            <p:spPr>
              <a:xfrm>
                <a:off x="2123850" y="3720550"/>
                <a:ext cx="58700" cy="41850"/>
              </a:xfrm>
              <a:custGeom>
                <a:avLst/>
                <a:gdLst/>
                <a:ahLst/>
                <a:cxnLst/>
                <a:rect l="l" t="t" r="r" b="b"/>
                <a:pathLst>
                  <a:path w="2348" h="1674" extrusionOk="0">
                    <a:moveTo>
                      <a:pt x="800" y="1"/>
                    </a:moveTo>
                    <a:lnTo>
                      <a:pt x="0" y="1674"/>
                    </a:lnTo>
                    <a:lnTo>
                      <a:pt x="1511" y="1674"/>
                    </a:lnTo>
                    <a:cubicBezTo>
                      <a:pt x="1973" y="1674"/>
                      <a:pt x="2348" y="1300"/>
                      <a:pt x="2348" y="836"/>
                    </a:cubicBezTo>
                    <a:cubicBezTo>
                      <a:pt x="2346" y="375"/>
                      <a:pt x="1972" y="1"/>
                      <a:pt x="15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7"/>
              <p:cNvSpPr/>
              <p:nvPr/>
            </p:nvSpPr>
            <p:spPr>
              <a:xfrm>
                <a:off x="1889925" y="3733300"/>
                <a:ext cx="120125" cy="8175"/>
              </a:xfrm>
              <a:custGeom>
                <a:avLst/>
                <a:gdLst/>
                <a:ahLst/>
                <a:cxnLst/>
                <a:rect l="l" t="t" r="r" b="b"/>
                <a:pathLst>
                  <a:path w="4805" h="327" extrusionOk="0">
                    <a:moveTo>
                      <a:pt x="1" y="1"/>
                    </a:moveTo>
                    <a:lnTo>
                      <a:pt x="1" y="326"/>
                    </a:lnTo>
                    <a:lnTo>
                      <a:pt x="4804" y="326"/>
                    </a:lnTo>
                    <a:lnTo>
                      <a:pt x="48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7"/>
              <p:cNvSpPr/>
              <p:nvPr/>
            </p:nvSpPr>
            <p:spPr>
              <a:xfrm>
                <a:off x="1889925" y="3756300"/>
                <a:ext cx="165725" cy="8150"/>
              </a:xfrm>
              <a:custGeom>
                <a:avLst/>
                <a:gdLst/>
                <a:ahLst/>
                <a:cxnLst/>
                <a:rect l="l" t="t" r="r" b="b"/>
                <a:pathLst>
                  <a:path w="6629" h="326" extrusionOk="0">
                    <a:moveTo>
                      <a:pt x="1" y="1"/>
                    </a:moveTo>
                    <a:lnTo>
                      <a:pt x="1" y="326"/>
                    </a:lnTo>
                    <a:lnTo>
                      <a:pt x="6628" y="326"/>
                    </a:lnTo>
                    <a:lnTo>
                      <a:pt x="66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 name="Google Shape;436;p37"/>
            <p:cNvSpPr/>
            <p:nvPr/>
          </p:nvSpPr>
          <p:spPr>
            <a:xfrm>
              <a:off x="719988" y="4453731"/>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7"/>
            <p:cNvSpPr/>
            <p:nvPr/>
          </p:nvSpPr>
          <p:spPr>
            <a:xfrm>
              <a:off x="1101817" y="4157225"/>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7"/>
            <p:cNvSpPr/>
            <p:nvPr/>
          </p:nvSpPr>
          <p:spPr>
            <a:xfrm>
              <a:off x="816779" y="3969852"/>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7"/>
            <p:cNvSpPr/>
            <p:nvPr/>
          </p:nvSpPr>
          <p:spPr>
            <a:xfrm>
              <a:off x="2720802" y="310002"/>
              <a:ext cx="381821" cy="379767"/>
            </a:xfrm>
            <a:custGeom>
              <a:avLst/>
              <a:gdLst/>
              <a:ahLst/>
              <a:cxnLst/>
              <a:rect l="l" t="t" r="r" b="b"/>
              <a:pathLst>
                <a:path w="5392" h="5363" extrusionOk="0">
                  <a:moveTo>
                    <a:pt x="2695" y="1"/>
                  </a:moveTo>
                  <a:lnTo>
                    <a:pt x="2069" y="2069"/>
                  </a:lnTo>
                  <a:lnTo>
                    <a:pt x="1" y="2683"/>
                  </a:lnTo>
                  <a:lnTo>
                    <a:pt x="2069" y="3294"/>
                  </a:lnTo>
                  <a:lnTo>
                    <a:pt x="2695" y="5362"/>
                  </a:lnTo>
                  <a:lnTo>
                    <a:pt x="3323" y="3294"/>
                  </a:lnTo>
                  <a:lnTo>
                    <a:pt x="5391" y="2683"/>
                  </a:lnTo>
                  <a:lnTo>
                    <a:pt x="3323" y="2069"/>
                  </a:lnTo>
                  <a:lnTo>
                    <a:pt x="26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7"/>
            <p:cNvSpPr/>
            <p:nvPr/>
          </p:nvSpPr>
          <p:spPr>
            <a:xfrm>
              <a:off x="2499363" y="765978"/>
              <a:ext cx="221431" cy="220298"/>
            </a:xfrm>
            <a:custGeom>
              <a:avLst/>
              <a:gdLst/>
              <a:ahLst/>
              <a:cxnLst/>
              <a:rect l="l" t="t" r="r" b="b"/>
              <a:pathLst>
                <a:path w="3127" h="3111" extrusionOk="0">
                  <a:moveTo>
                    <a:pt x="1564" y="1"/>
                  </a:moveTo>
                  <a:lnTo>
                    <a:pt x="1199" y="1202"/>
                  </a:lnTo>
                  <a:lnTo>
                    <a:pt x="1" y="1556"/>
                  </a:lnTo>
                  <a:lnTo>
                    <a:pt x="1199" y="1912"/>
                  </a:lnTo>
                  <a:lnTo>
                    <a:pt x="1564" y="3110"/>
                  </a:lnTo>
                  <a:lnTo>
                    <a:pt x="1927" y="1912"/>
                  </a:lnTo>
                  <a:lnTo>
                    <a:pt x="3127" y="1556"/>
                  </a:lnTo>
                  <a:lnTo>
                    <a:pt x="1927" y="1202"/>
                  </a:lnTo>
                  <a:lnTo>
                    <a:pt x="1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7"/>
            <p:cNvSpPr/>
            <p:nvPr/>
          </p:nvSpPr>
          <p:spPr>
            <a:xfrm>
              <a:off x="2817612" y="986278"/>
              <a:ext cx="188220" cy="187370"/>
            </a:xfrm>
            <a:custGeom>
              <a:avLst/>
              <a:gdLst/>
              <a:ahLst/>
              <a:cxnLst/>
              <a:rect l="l" t="t" r="r" b="b"/>
              <a:pathLst>
                <a:path w="2658" h="2646" extrusionOk="0">
                  <a:moveTo>
                    <a:pt x="1329" y="0"/>
                  </a:moveTo>
                  <a:lnTo>
                    <a:pt x="1020" y="1021"/>
                  </a:lnTo>
                  <a:lnTo>
                    <a:pt x="0" y="1322"/>
                  </a:lnTo>
                  <a:lnTo>
                    <a:pt x="1020" y="1625"/>
                  </a:lnTo>
                  <a:lnTo>
                    <a:pt x="1329" y="2645"/>
                  </a:lnTo>
                  <a:lnTo>
                    <a:pt x="1637" y="1625"/>
                  </a:lnTo>
                  <a:lnTo>
                    <a:pt x="2658" y="1322"/>
                  </a:lnTo>
                  <a:lnTo>
                    <a:pt x="1637" y="1021"/>
                  </a:lnTo>
                  <a:lnTo>
                    <a:pt x="13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40449875"/>
      </p:ext>
    </p:extLst>
  </p:cSld>
  <p:clrMapOvr>
    <a:masterClrMapping/>
  </p:clrMapOvr>
  <mc:AlternateContent xmlns:mc="http://schemas.openxmlformats.org/markup-compatibility/2006">
    <mc:Choice xmlns:p159="http://schemas.microsoft.com/office/powerpoint/2015/09/main" Requires="p159">
      <p:transition spd="med">
        <p159:morph option="byChar"/>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04">
                                            <p:txEl>
                                              <p:pRg st="0" end="0"/>
                                            </p:txEl>
                                          </p:spTgt>
                                        </p:tgtEl>
                                        <p:attrNameLst>
                                          <p:attrName>style.visibility</p:attrName>
                                        </p:attrNameLst>
                                      </p:cBhvr>
                                      <p:to>
                                        <p:strVal val="visible"/>
                                      </p:to>
                                    </p:set>
                                    <p:anim calcmode="lin" valueType="num">
                                      <p:cBhvr>
                                        <p:cTn id="7" dur="250" fill="hold"/>
                                        <p:tgtEl>
                                          <p:spTgt spid="404">
                                            <p:txEl>
                                              <p:pRg st="0" end="0"/>
                                            </p:txEl>
                                          </p:spTgt>
                                        </p:tgtEl>
                                        <p:attrNameLst>
                                          <p:attrName>ppt_w</p:attrName>
                                        </p:attrNameLst>
                                      </p:cBhvr>
                                      <p:tavLst>
                                        <p:tav tm="0">
                                          <p:val>
                                            <p:fltVal val="0"/>
                                          </p:val>
                                        </p:tav>
                                        <p:tav tm="100000">
                                          <p:val>
                                            <p:strVal val="#ppt_w"/>
                                          </p:val>
                                        </p:tav>
                                      </p:tavLst>
                                    </p:anim>
                                    <p:anim calcmode="lin" valueType="num">
                                      <p:cBhvr>
                                        <p:cTn id="8" dur="250" fill="hold"/>
                                        <p:tgtEl>
                                          <p:spTgt spid="404">
                                            <p:txEl>
                                              <p:pRg st="0" end="0"/>
                                            </p:txEl>
                                          </p:spTgt>
                                        </p:tgtEl>
                                        <p:attrNameLst>
                                          <p:attrName>ppt_h</p:attrName>
                                        </p:attrNameLst>
                                      </p:cBhvr>
                                      <p:tavLst>
                                        <p:tav tm="0">
                                          <p:val>
                                            <p:fltVal val="0"/>
                                          </p:val>
                                        </p:tav>
                                        <p:tav tm="100000">
                                          <p:val>
                                            <p:strVal val="#ppt_h"/>
                                          </p:val>
                                        </p:tav>
                                      </p:tavLst>
                                    </p:anim>
                                    <p:animEffect transition="in" filter="fade">
                                      <p:cBhvr>
                                        <p:cTn id="9" dur="250"/>
                                        <p:tgtEl>
                                          <p:spTgt spid="404">
                                            <p:txEl>
                                              <p:pRg st="0" end="0"/>
                                            </p:txEl>
                                          </p:spTgt>
                                        </p:tgtEl>
                                      </p:cBhvr>
                                    </p:animEffect>
                                  </p:childTnLst>
                                </p:cTn>
                              </p:par>
                              <p:par>
                                <p:cTn id="10" presetID="53" presetClass="entr" presetSubtype="16" fill="hold" nodeType="withEffect">
                                  <p:stCondLst>
                                    <p:cond delay="0"/>
                                  </p:stCondLst>
                                  <p:childTnLst>
                                    <p:set>
                                      <p:cBhvr>
                                        <p:cTn id="11" dur="1" fill="hold">
                                          <p:stCondLst>
                                            <p:cond delay="0"/>
                                          </p:stCondLst>
                                        </p:cTn>
                                        <p:tgtEl>
                                          <p:spTgt spid="404">
                                            <p:txEl>
                                              <p:pRg st="1" end="1"/>
                                            </p:txEl>
                                          </p:spTgt>
                                        </p:tgtEl>
                                        <p:attrNameLst>
                                          <p:attrName>style.visibility</p:attrName>
                                        </p:attrNameLst>
                                      </p:cBhvr>
                                      <p:to>
                                        <p:strVal val="visible"/>
                                      </p:to>
                                    </p:set>
                                    <p:anim calcmode="lin" valueType="num">
                                      <p:cBhvr>
                                        <p:cTn id="12" dur="250" fill="hold"/>
                                        <p:tgtEl>
                                          <p:spTgt spid="404">
                                            <p:txEl>
                                              <p:pRg st="1" end="1"/>
                                            </p:txEl>
                                          </p:spTgt>
                                        </p:tgtEl>
                                        <p:attrNameLst>
                                          <p:attrName>ppt_w</p:attrName>
                                        </p:attrNameLst>
                                      </p:cBhvr>
                                      <p:tavLst>
                                        <p:tav tm="0">
                                          <p:val>
                                            <p:fltVal val="0"/>
                                          </p:val>
                                        </p:tav>
                                        <p:tav tm="100000">
                                          <p:val>
                                            <p:strVal val="#ppt_w"/>
                                          </p:val>
                                        </p:tav>
                                      </p:tavLst>
                                    </p:anim>
                                    <p:anim calcmode="lin" valueType="num">
                                      <p:cBhvr>
                                        <p:cTn id="13" dur="250" fill="hold"/>
                                        <p:tgtEl>
                                          <p:spTgt spid="404">
                                            <p:txEl>
                                              <p:pRg st="1" end="1"/>
                                            </p:txEl>
                                          </p:spTgt>
                                        </p:tgtEl>
                                        <p:attrNameLst>
                                          <p:attrName>ppt_h</p:attrName>
                                        </p:attrNameLst>
                                      </p:cBhvr>
                                      <p:tavLst>
                                        <p:tav tm="0">
                                          <p:val>
                                            <p:fltVal val="0"/>
                                          </p:val>
                                        </p:tav>
                                        <p:tav tm="100000">
                                          <p:val>
                                            <p:strVal val="#ppt_h"/>
                                          </p:val>
                                        </p:tav>
                                      </p:tavLst>
                                    </p:anim>
                                    <p:animEffect transition="in" filter="fade">
                                      <p:cBhvr>
                                        <p:cTn id="14" dur="250"/>
                                        <p:tgtEl>
                                          <p:spTgt spid="40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41" name="Rectangle: Single Corner Snipped 40">
            <a:extLst>
              <a:ext uri="{FF2B5EF4-FFF2-40B4-BE49-F238E27FC236}">
                <a16:creationId xmlns:a16="http://schemas.microsoft.com/office/drawing/2014/main" id="{A987DC59-F5BA-6A33-1176-21D6E88837C9}"/>
              </a:ext>
            </a:extLst>
          </p:cNvPr>
          <p:cNvSpPr/>
          <p:nvPr/>
        </p:nvSpPr>
        <p:spPr>
          <a:xfrm>
            <a:off x="1098549" y="339027"/>
            <a:ext cx="4738371" cy="476667"/>
          </a:xfrm>
          <a:prstGeom prst="snip1Rect">
            <a:avLst>
              <a:gd name="adj" fmla="val 24660"/>
            </a:avLst>
          </a:prstGeom>
          <a:solidFill>
            <a:schemeClr val="accent1">
              <a:lumMod val="9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latin typeface="Montserrat" pitchFamily="2" charset="0"/>
              </a:rPr>
              <a:t>Biểu đồ use case tổng quát</a:t>
            </a:r>
          </a:p>
        </p:txBody>
      </p:sp>
      <p:sp>
        <p:nvSpPr>
          <p:cNvPr id="39" name="Google Shape;2293;p66">
            <a:extLst>
              <a:ext uri="{FF2B5EF4-FFF2-40B4-BE49-F238E27FC236}">
                <a16:creationId xmlns:a16="http://schemas.microsoft.com/office/drawing/2014/main" id="{4F7CA3CE-1ED5-4A40-265D-050F2838CBA0}"/>
              </a:ext>
            </a:extLst>
          </p:cNvPr>
          <p:cNvSpPr/>
          <p:nvPr/>
        </p:nvSpPr>
        <p:spPr>
          <a:xfrm>
            <a:off x="594360" y="339027"/>
            <a:ext cx="822960" cy="476667"/>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4"/>
          </a:solidFill>
          <a:ln w="19050">
            <a:noFill/>
          </a:ln>
        </p:spPr>
        <p:txBody>
          <a:bodyPr spcFirstLastPara="1" wrap="square" lIns="91425" tIns="91425" rIns="91425" bIns="91425" anchor="ctr" anchorCtr="0">
            <a:noAutofit/>
          </a:bodyPr>
          <a:lstStyle/>
          <a:p>
            <a:pPr lvl="0" rtl="0">
              <a:spcBef>
                <a:spcPts val="0"/>
              </a:spcBef>
              <a:spcAft>
                <a:spcPts val="0"/>
              </a:spcAft>
              <a:buNone/>
            </a:pPr>
            <a:r>
              <a:rPr kumimoji="0" lang="en" sz="2800" b="1" i="0" u="none" strike="noStrike" kern="0" cap="none" spc="0" normalizeH="0" baseline="0" noProof="0">
                <a:ln>
                  <a:noFill/>
                </a:ln>
                <a:solidFill>
                  <a:srgbClr val="FFFFFF"/>
                </a:solidFill>
                <a:effectLst/>
                <a:uLnTx/>
                <a:uFillTx/>
                <a:latin typeface="Roboto" panose="02000000000000000000" pitchFamily="2" charset="0"/>
                <a:ea typeface="Roboto" panose="02000000000000000000" pitchFamily="2" charset="0"/>
                <a:sym typeface="Montserrat Black"/>
              </a:rPr>
              <a:t>2.1</a:t>
            </a:r>
            <a:endParaRPr sz="900">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0110FB8D-AA96-2C94-33A9-735E13CEC3CA}"/>
              </a:ext>
            </a:extLst>
          </p:cNvPr>
          <p:cNvPicPr>
            <a:picLocks noChangeAspect="1"/>
          </p:cNvPicPr>
          <p:nvPr/>
        </p:nvPicPr>
        <p:blipFill rotWithShape="1">
          <a:blip r:embed="rId3"/>
          <a:srcRect l="4543" t="2222" r="23230" b="24000"/>
          <a:stretch/>
        </p:blipFill>
        <p:spPr>
          <a:xfrm>
            <a:off x="1852929" y="815694"/>
            <a:ext cx="5779449" cy="4183380"/>
          </a:xfrm>
          <a:prstGeom prst="rect">
            <a:avLst/>
          </a:prstGeom>
          <a:effectLst>
            <a:softEdge rad="0"/>
          </a:effectLst>
        </p:spPr>
      </p:pic>
    </p:spTree>
    <p:extLst>
      <p:ext uri="{BB962C8B-B14F-4D97-AF65-F5344CB8AC3E}">
        <p14:creationId xmlns:p14="http://schemas.microsoft.com/office/powerpoint/2010/main" val="2228258556"/>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41" name="Rectangle: Single Corner Snipped 40">
            <a:extLst>
              <a:ext uri="{FF2B5EF4-FFF2-40B4-BE49-F238E27FC236}">
                <a16:creationId xmlns:a16="http://schemas.microsoft.com/office/drawing/2014/main" id="{A987DC59-F5BA-6A33-1176-21D6E88837C9}"/>
              </a:ext>
            </a:extLst>
          </p:cNvPr>
          <p:cNvSpPr/>
          <p:nvPr/>
        </p:nvSpPr>
        <p:spPr>
          <a:xfrm>
            <a:off x="1098549" y="339027"/>
            <a:ext cx="3999231" cy="476667"/>
          </a:xfrm>
          <a:prstGeom prst="snip1Rect">
            <a:avLst>
              <a:gd name="adj" fmla="val 24660"/>
            </a:avLst>
          </a:prstGeom>
          <a:solidFill>
            <a:schemeClr val="accent1">
              <a:lumMod val="9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latin typeface="Montserrat" pitchFamily="2" charset="0"/>
              </a:rPr>
              <a:t>Mô hình cơ sở dữ liệu</a:t>
            </a:r>
          </a:p>
        </p:txBody>
      </p:sp>
      <p:sp>
        <p:nvSpPr>
          <p:cNvPr id="39" name="Google Shape;2293;p66">
            <a:extLst>
              <a:ext uri="{FF2B5EF4-FFF2-40B4-BE49-F238E27FC236}">
                <a16:creationId xmlns:a16="http://schemas.microsoft.com/office/drawing/2014/main" id="{4F7CA3CE-1ED5-4A40-265D-050F2838CBA0}"/>
              </a:ext>
            </a:extLst>
          </p:cNvPr>
          <p:cNvSpPr/>
          <p:nvPr/>
        </p:nvSpPr>
        <p:spPr>
          <a:xfrm>
            <a:off x="594360" y="339027"/>
            <a:ext cx="822960" cy="476667"/>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4"/>
          </a:solidFill>
          <a:ln w="19050">
            <a:noFill/>
          </a:ln>
        </p:spPr>
        <p:txBody>
          <a:bodyPr spcFirstLastPara="1" wrap="square" lIns="91425" tIns="91425" rIns="91425" bIns="91425" anchor="ctr" anchorCtr="0">
            <a:noAutofit/>
          </a:bodyPr>
          <a:lstStyle/>
          <a:p>
            <a:pPr lvl="0" rtl="0">
              <a:spcBef>
                <a:spcPts val="0"/>
              </a:spcBef>
              <a:spcAft>
                <a:spcPts val="0"/>
              </a:spcAft>
              <a:buNone/>
            </a:pPr>
            <a:r>
              <a:rPr kumimoji="0" lang="en" sz="2800" b="1" i="0" u="none" strike="noStrike" kern="0" cap="none" spc="0" normalizeH="0" baseline="0" noProof="0">
                <a:ln>
                  <a:noFill/>
                </a:ln>
                <a:solidFill>
                  <a:srgbClr val="FFFFFF"/>
                </a:solidFill>
                <a:effectLst/>
                <a:uLnTx/>
                <a:uFillTx/>
                <a:latin typeface="Roboto" panose="02000000000000000000" pitchFamily="2" charset="0"/>
                <a:ea typeface="Roboto" panose="02000000000000000000" pitchFamily="2" charset="0"/>
                <a:sym typeface="Montserrat Black"/>
              </a:rPr>
              <a:t>2.2</a:t>
            </a:r>
            <a:endParaRPr sz="900">
              <a:latin typeface="Roboto" panose="02000000000000000000" pitchFamily="2" charset="0"/>
              <a:ea typeface="Roboto" panose="02000000000000000000" pitchFamily="2" charset="0"/>
            </a:endParaRPr>
          </a:p>
        </p:txBody>
      </p:sp>
      <p:pic>
        <p:nvPicPr>
          <p:cNvPr id="2" name="Picture 1">
            <a:extLst>
              <a:ext uri="{FF2B5EF4-FFF2-40B4-BE49-F238E27FC236}">
                <a16:creationId xmlns:a16="http://schemas.microsoft.com/office/drawing/2014/main" id="{3B4DF79B-F28D-3AAE-8EEB-C10F34E873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06199" y="955718"/>
            <a:ext cx="3931602" cy="3968841"/>
          </a:xfrm>
          <a:prstGeom prst="rect">
            <a:avLst/>
          </a:prstGeom>
          <a:noFill/>
          <a:ln>
            <a:noFill/>
          </a:ln>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604872470"/>
      </p:ext>
    </p:extLst>
  </p:cSld>
  <p:clrMapOvr>
    <a:masterClrMapping/>
  </p:clrMapOvr>
  <mc:AlternateContent xmlns:mc="http://schemas.openxmlformats.org/markup-compatibility/2006">
    <mc:Choice xmlns:p159="http://schemas.microsoft.com/office/powerpoint/2015/09/main" Requires="p159">
      <p:transition spd="med">
        <p159:morph option="byObject"/>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2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oftware Development School Center by Slidesgo">
  <a:themeElements>
    <a:clrScheme name="Simple Light">
      <a:dk1>
        <a:srgbClr val="666466"/>
      </a:dk1>
      <a:lt1>
        <a:srgbClr val="005D77"/>
      </a:lt1>
      <a:dk2>
        <a:srgbClr val="399BD8"/>
      </a:dk2>
      <a:lt2>
        <a:srgbClr val="84C4F4"/>
      </a:lt2>
      <a:accent1>
        <a:srgbClr val="C2E9FF"/>
      </a:accent1>
      <a:accent2>
        <a:srgbClr val="D9F1FF"/>
      </a:accent2>
      <a:accent3>
        <a:srgbClr val="EC6F09"/>
      </a:accent3>
      <a:accent4>
        <a:srgbClr val="F78A2F"/>
      </a:accent4>
      <a:accent5>
        <a:srgbClr val="FFFFFF"/>
      </a:accent5>
      <a:accent6>
        <a:srgbClr val="FFFFFF"/>
      </a:accent6>
      <a:hlink>
        <a:srgbClr val="6664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338</TotalTime>
  <Words>554</Words>
  <Application>Microsoft Office PowerPoint</Application>
  <PresentationFormat>On-screen Show (16:9)</PresentationFormat>
  <Paragraphs>67</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Consolas</vt:lpstr>
      <vt:lpstr>Times New Roman</vt:lpstr>
      <vt:lpstr>Montserrat</vt:lpstr>
      <vt:lpstr>Roboto</vt:lpstr>
      <vt:lpstr>Arial</vt:lpstr>
      <vt:lpstr>Montserrat Black</vt:lpstr>
      <vt:lpstr>Montserrat Medium</vt:lpstr>
      <vt:lpstr>Wingdings</vt:lpstr>
      <vt:lpstr>Software Development School Center by Slidesgo</vt:lpstr>
      <vt:lpstr>PowerPoint Presentation</vt:lpstr>
      <vt:lpstr>Tổng quan đề tài</vt:lpstr>
      <vt:lpstr>01</vt:lpstr>
      <vt:lpstr>PowerPoint Presentation</vt:lpstr>
      <vt:lpstr>PowerPoint Presentation</vt:lpstr>
      <vt:lpstr>PowerPoint Presentation</vt:lpstr>
      <vt:lpstr>02</vt:lpstr>
      <vt:lpstr>PowerPoint Presentation</vt:lpstr>
      <vt:lpstr>PowerPoint Presentation</vt:lpstr>
      <vt:lpstr>03</vt:lpstr>
      <vt:lpstr>04</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DEVELOPMENT SCHOOL CENTER</dc:title>
  <cp:lastModifiedBy>Quang Minh Nguyễn</cp:lastModifiedBy>
  <cp:revision>13</cp:revision>
  <dcterms:modified xsi:type="dcterms:W3CDTF">2024-05-29T15:28:22Z</dcterms:modified>
</cp:coreProperties>
</file>